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7" r:id="rId5"/>
    <p:sldId id="263" r:id="rId6"/>
    <p:sldId id="261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B2577-29CB-4730-AADD-4E7D0292634E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A4A25-B161-462F-BEEB-F983F49E8A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41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17FA3B-C404-4317-B0BC-953931111309}" type="datetimeFigureOut">
              <a:rPr lang="pl-PL" smtClean="0"/>
              <a:t>29.04.2016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262762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NADLEŚNICTWO OSTRÓW MAZOWIECKA –WCZORAJ, </a:t>
            </a:r>
          </a:p>
          <a:p>
            <a:pPr algn="ctr"/>
            <a:r>
              <a:rPr lang="pl-PL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DZIŚ I JUTRO…</a:t>
            </a:r>
            <a:endParaRPr lang="pl-PL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2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284455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Nasi leśniczy nie tylko zajmują się ochroną </a:t>
            </a:r>
            <a:br>
              <a:rPr lang="pl-PL" dirty="0" smtClean="0"/>
            </a:br>
            <a:r>
              <a:rPr lang="pl-PL" dirty="0" smtClean="0"/>
              <a:t>i dbaniem o lasy, ale także aktywnie spędzają wolny czas. Robili to nawet kilkadziesiąt lat temu.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7470" y="1755631"/>
            <a:ext cx="2776378" cy="160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Nasze nadleśnictwo organizuje coroczny Bieg Zbiega, który cieszy się dużą popularnością. </a:t>
            </a:r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3262104" cy="315083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3003"/>
            <a:ext cx="4680520" cy="286776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176464" cy="313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5846400" y="4642892"/>
            <a:ext cx="326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Piotr Bicz (3TI), </a:t>
            </a:r>
            <a:b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Joanna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Brzostek (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2LOb), </a:t>
            </a:r>
            <a:b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Karol </a:t>
            </a:r>
            <a:r>
              <a:rPr lang="pl-PL" i="1" dirty="0" err="1" smtClean="0">
                <a:solidFill>
                  <a:schemeClr val="bg1">
                    <a:lumMod val="50000"/>
                  </a:schemeClr>
                </a:solidFill>
              </a:rPr>
              <a:t>Sapiecha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 (2LOb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Zespół Szkół Nr 1 im. Rtm. </a:t>
            </a:r>
            <a:b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W. Pileckiego w Ostrowi Mazowieckiej</a:t>
            </a:r>
          </a:p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Szkoła ponadgimnazjalna</a:t>
            </a:r>
          </a:p>
        </p:txBody>
      </p:sp>
    </p:spTree>
    <p:extLst>
      <p:ext uri="{BB962C8B-B14F-4D97-AF65-F5344CB8AC3E}">
        <p14:creationId xmlns:p14="http://schemas.microsoft.com/office/powerpoint/2010/main" val="23357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77072" y="5602014"/>
            <a:ext cx="3102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Budynek nadleśnictwa od początku znajduje się przy ulicy 3-go Maja 30.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906741" y="677595"/>
            <a:ext cx="4273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/>
              <a:t>„ Piękną kartę w historii Nadleśnictwa Ostrów zapisał nadleśniczy Bolesław Zarzycki, znany w środowisku publicysta i pisarz. Objął on kierownictwo słabego organizacyjnie nadleśnictwa pod koniec 1933r.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 smtClean="0"/>
              <a:t>i </a:t>
            </a:r>
            <a:r>
              <a:rPr lang="pl-PL" b="1" i="1" dirty="0"/>
              <a:t>w krótkim czasie zrobił z niego prężną placówkę znaną w kraju".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8763" y="2507292"/>
            <a:ext cx="3822947" cy="21504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95" y="3717032"/>
            <a:ext cx="4554804" cy="3030860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167933" cy="3384376"/>
          </a:xfrm>
        </p:spPr>
      </p:pic>
    </p:spTree>
    <p:extLst>
      <p:ext uri="{BB962C8B-B14F-4D97-AF65-F5344CB8AC3E}">
        <p14:creationId xmlns:p14="http://schemas.microsoft.com/office/powerpoint/2010/main" val="14977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5200934" cy="2860794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" y="116632"/>
            <a:ext cx="5189650" cy="2918468"/>
          </a:xfrm>
        </p:spPr>
      </p:pic>
      <p:sp>
        <p:nvSpPr>
          <p:cNvPr id="6" name="Prostokąt 5"/>
          <p:cNvSpPr/>
          <p:nvPr/>
        </p:nvSpPr>
        <p:spPr>
          <a:xfrm>
            <a:off x="5436096" y="593968"/>
            <a:ext cx="3483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Państwowe </a:t>
            </a:r>
            <a:r>
              <a:rPr lang="pl-PL" dirty="0"/>
              <a:t>Gospodarstwo Leśne ­ Lasy </a:t>
            </a:r>
            <a:r>
              <a:rPr lang="pl-PL" dirty="0" smtClean="0"/>
              <a:t>Państwowe sprawuje nadzór </a:t>
            </a:r>
            <a:r>
              <a:rPr lang="pl-PL" dirty="0"/>
              <a:t>nad wszystkimi lasami należącymi do Skarbu Państwa na terenie </a:t>
            </a:r>
            <a:r>
              <a:rPr lang="pl-PL" dirty="0" smtClean="0"/>
              <a:t>Polski (z pominięciem Parków Narodowych). </a:t>
            </a:r>
            <a:r>
              <a:rPr lang="pl-PL" dirty="0"/>
              <a:t>Lasy Państwowe podzielone są na </a:t>
            </a:r>
            <a:r>
              <a:rPr lang="pl-PL" dirty="0" smtClean="0"/>
              <a:t>nadleśnictwa, </a:t>
            </a:r>
            <a:r>
              <a:rPr lang="pl-PL" dirty="0"/>
              <a:t>które z kolei dzielą się na </a:t>
            </a:r>
            <a:r>
              <a:rPr lang="pl-PL" dirty="0" smtClean="0"/>
              <a:t>leśnictwa. Tworzą je pracownicy, </a:t>
            </a:r>
            <a:r>
              <a:rPr lang="pl-PL" dirty="0"/>
              <a:t>którzy zajmują się: zarządzaniem lasami, prowadzeniem w nich gospodarki leśnej i ochroną tych lasów oraz zwalczaniem przestępstw i wykroczeń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zakresie szkodnictwa leśnego.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15616" y="6124191"/>
            <a:ext cx="7365937" cy="68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1924 r. nadleśniczym był pan Malicki, a obecnie funkcję tę pełni pan Piotr Uścian-</a:t>
            </a:r>
            <a:r>
              <a:rPr lang="pl-PL" dirty="0" err="1" smtClean="0"/>
              <a:t>Szaciłowski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0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107" y="1096742"/>
            <a:ext cx="4480497" cy="25202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59832" y="2285850"/>
            <a:ext cx="3832642" cy="1791222"/>
          </a:xfrm>
        </p:spPr>
        <p:txBody>
          <a:bodyPr/>
          <a:lstStyle/>
          <a:p>
            <a:r>
              <a:rPr lang="pl-PL" sz="4400" dirty="0" smtClean="0"/>
              <a:t>My i nasze nadleśnictwo</a:t>
            </a:r>
            <a:endParaRPr lang="pl-PL" sz="4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7504" y="655528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My, uczniowie Zespołu Szkół nr 1 w Ostrowi Mazowieckiej</a:t>
            </a:r>
            <a:r>
              <a:rPr lang="pl-PL" dirty="0"/>
              <a:t>, jako młodzi ludzie, </a:t>
            </a:r>
            <a:r>
              <a:rPr lang="pl-PL" dirty="0" smtClean="0"/>
              <a:t>interesujemy się ochroną lasów </a:t>
            </a:r>
          </a:p>
          <a:p>
            <a:r>
              <a:rPr lang="pl-PL" dirty="0" smtClean="0"/>
              <a:t>i zagrożonych gatunków, znajdujących się na naszym terenie. Aktywnie bierzemy udział w przedsięwzięciach organizowanych przez nasze nadleśnictwo.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6519"/>
            <a:ext cx="2961490" cy="397484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75856" y="4680484"/>
            <a:ext cx="5544616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Wciąż poszerza ono swoją ofertę rekreacyjno-edukacyjną poprzez wytyczanie tras rowerowych czy choćby lekcje w terenie.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75856" y="581803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Nasza szkoła brała </a:t>
            </a:r>
            <a:r>
              <a:rPr lang="pl-PL" dirty="0" smtClean="0"/>
              <a:t>udział w zliczaniu zwierzyny</a:t>
            </a:r>
            <a:br>
              <a:rPr lang="pl-PL" dirty="0" smtClean="0"/>
            </a:br>
            <a:r>
              <a:rPr lang="pl-PL" dirty="0" smtClean="0"/>
              <a:t>(w tym dzików) oraz sadzeniu lasów, a także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nagonce w Broku.</a:t>
            </a:r>
          </a:p>
        </p:txBody>
      </p:sp>
    </p:spTree>
    <p:extLst>
      <p:ext uri="{BB962C8B-B14F-4D97-AF65-F5344CB8AC3E}">
        <p14:creationId xmlns:p14="http://schemas.microsoft.com/office/powerpoint/2010/main" val="34464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325"/>
            <a:ext cx="2232248" cy="396940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427602" y="332656"/>
            <a:ext cx="3136669" cy="285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Jednym z zajęć leśniczych na naszym terenie było kiedyś żywicowanie drzew. Zdjęcia przedstawiają, jak przebiegał ten proces. </a:t>
            </a:r>
            <a:endParaRPr lang="pl-PL" sz="22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5107"/>
            <a:ext cx="4037750" cy="23662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75106"/>
            <a:ext cx="4025894" cy="237635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5" y="332656"/>
            <a:ext cx="3609515" cy="21602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059832" y="306896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Obecnie nie stosuje się już tej metody, ale pozostałości po niej widać jeszcze dzisiaj</a:t>
            </a:r>
            <a:r>
              <a:rPr lang="pl-PL" sz="2200" dirty="0" smtClean="0"/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551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096000" cy="3429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5688632" cy="319985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7333" y="453292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Przedstawiono na nich lasy Grabownicy oraz obszar Nadleśnictwa Ostrów Mazowiecka.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642230" y="1148551"/>
            <a:ext cx="198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 zmienił się wygląd map od 1949 r. </a:t>
            </a:r>
            <a:r>
              <a:rPr lang="pl-PL" dirty="0" smtClean="0"/>
              <a:t>do dzisiaj.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57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" y="362324"/>
            <a:ext cx="6096000" cy="3426716"/>
          </a:xfrm>
        </p:spPr>
      </p:pic>
      <p:sp>
        <p:nvSpPr>
          <p:cNvPr id="4" name="Prostokąt 3"/>
          <p:cNvSpPr/>
          <p:nvPr/>
        </p:nvSpPr>
        <p:spPr>
          <a:xfrm>
            <a:off x="323528" y="4077072"/>
            <a:ext cx="8334672" cy="254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Rejestrator to komputer mobilny </a:t>
            </a:r>
            <a:r>
              <a:rPr lang="pl-PL" dirty="0"/>
              <a:t>wraz z dedykowanym </a:t>
            </a:r>
            <a:r>
              <a:rPr lang="pl-PL" dirty="0" smtClean="0"/>
              <a:t>oprogramowaniem</a:t>
            </a:r>
            <a:r>
              <a:rPr lang="pl-PL" dirty="0"/>
              <a:t>, używany przez leśniczego. </a:t>
            </a:r>
            <a:r>
              <a:rPr lang="pl-PL" dirty="0" smtClean="0"/>
              <a:t>Wdrożenie urządzenia spowodowało </a:t>
            </a:r>
            <a:r>
              <a:rPr lang="pl-PL" dirty="0"/>
              <a:t>zunifikowanie i uproszczenie obiegu dokumentów, pozwoliło na przyjęcie zasady jednokrotnej ewidencji zdarzeń gospodarczych, wyeliminowało błędy występujące podczas ręcznej ewidencji, przyspieszyło obieg </a:t>
            </a:r>
            <a:r>
              <a:rPr lang="pl-PL" dirty="0" smtClean="0"/>
              <a:t>informacji. Jednocześnie zapewniony został szybki dostęp do aktualnych danych.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96" y="116632"/>
            <a:ext cx="2705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844317" y="2852936"/>
            <a:ext cx="5968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Leśniczy zaobserwowali zwiększenie się populacji wilków w lasach ostrowskich do tego stopnia, </a:t>
            </a:r>
            <a:br>
              <a:rPr lang="pl-PL" dirty="0" smtClean="0"/>
            </a:br>
            <a:r>
              <a:rPr lang="pl-PL" dirty="0" smtClean="0"/>
              <a:t>że konieczny był odstrzał prewencyjny.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2" y="3933056"/>
            <a:ext cx="3740764" cy="280557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827574" cy="28706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3774"/>
            <a:ext cx="3907658" cy="24131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80" y="116632"/>
            <a:ext cx="3509444" cy="26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9975"/>
            <a:ext cx="2880320" cy="4977641"/>
          </a:xfrm>
        </p:spPr>
      </p:pic>
      <p:sp>
        <p:nvSpPr>
          <p:cNvPr id="4" name="pole tekstowe 3"/>
          <p:cNvSpPr txBox="1"/>
          <p:nvPr/>
        </p:nvSpPr>
        <p:spPr>
          <a:xfrm>
            <a:off x="683568" y="789672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„Wczoraj </a:t>
            </a:r>
            <a:r>
              <a:rPr lang="pl-PL" sz="2000" dirty="0"/>
              <a:t>do ciebie nie należy. Jutro niepewne… Tylko dziś jest twoje</a:t>
            </a:r>
            <a:r>
              <a:rPr lang="pl-PL" sz="2000" dirty="0" smtClean="0"/>
              <a:t>.”</a:t>
            </a:r>
          </a:p>
          <a:p>
            <a:r>
              <a:rPr lang="pl-PL" sz="2000" dirty="0" smtClean="0"/>
              <a:t>Niestety, przyszłość lasów naszego nadleśnictwa jest niepewna, ponieważ zagrażają im huragany, a także pożary.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012160" y="559098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Pożar i odnowienie po huraganie z 2011 roku.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0" y="3134929"/>
            <a:ext cx="5156448" cy="350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Niestandardowy 8">
      <a:dk1>
        <a:srgbClr val="92D05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405</TotalTime>
  <Words>363</Words>
  <Application>Microsoft Office PowerPoint</Application>
  <PresentationFormat>Pokaz na ekranie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Elementarny</vt:lpstr>
      <vt:lpstr>Prezentacja programu PowerPoint</vt:lpstr>
      <vt:lpstr>Prezentacja programu PowerPoint</vt:lpstr>
      <vt:lpstr>Prezentacja programu PowerPoint</vt:lpstr>
      <vt:lpstr>My i nasze nadleśnictwo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Asia</dc:creator>
  <cp:lastModifiedBy>jolanta M</cp:lastModifiedBy>
  <cp:revision>37</cp:revision>
  <dcterms:created xsi:type="dcterms:W3CDTF">2016-04-28T08:59:07Z</dcterms:created>
  <dcterms:modified xsi:type="dcterms:W3CDTF">2016-04-29T20:19:18Z</dcterms:modified>
</cp:coreProperties>
</file>