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709" autoAdjust="0"/>
  </p:normalViewPr>
  <p:slideViewPr>
    <p:cSldViewPr>
      <p:cViewPr>
        <p:scale>
          <a:sx n="82" d="100"/>
          <a:sy n="82" d="100"/>
        </p:scale>
        <p:origin x="-7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xp\Pulpit\MUZYKA%20RELAKS%20ZA%20DARMO%20&#346;piew%20ptak&#243;w%20odg&#322;osy%20lasu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501122" cy="1043943"/>
          </a:xfrm>
        </p:spPr>
        <p:txBody>
          <a:bodyPr>
            <a:noAutofit/>
          </a:bodyPr>
          <a:lstStyle/>
          <a:p>
            <a:r>
              <a:rPr lang="pl-PL" sz="7500" dirty="0" smtClean="0">
                <a:latin typeface="Gill Sans Ultra Bold Condensed" pitchFamily="34" charset="0"/>
              </a:rPr>
              <a:t>Nadleśnictwo Konin</a:t>
            </a:r>
            <a:endParaRPr lang="pl-PL" sz="7500" dirty="0">
              <a:latin typeface="Gill Sans Ultra Bold Condense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2071678"/>
            <a:ext cx="5243522" cy="273963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dirty="0" smtClean="0"/>
              <a:t>Nadleśnictwo Konin powołane zostało  1.X.1968 roku w wyniku połączenia dawnego Nadleśnictwa Kazimierz Biskupi  i Nadleśnictwa Sompolno na podstawie Zarządzenia Nr 4 Ministra Leśnictwa i Przemysłu Drzewnego z dnia 13.I.1968 roku.</a:t>
            </a:r>
            <a:endParaRPr lang="pl-PL" dirty="0"/>
          </a:p>
        </p:txBody>
      </p:sp>
      <p:pic>
        <p:nvPicPr>
          <p:cNvPr id="4" name="Obraz 3" descr="4489_nadlesnictwo_konin_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14554"/>
            <a:ext cx="2178100" cy="2076455"/>
          </a:xfrm>
          <a:prstGeom prst="rect">
            <a:avLst/>
          </a:prstGeom>
        </p:spPr>
      </p:pic>
      <p:pic>
        <p:nvPicPr>
          <p:cNvPr id="5" name="MUZYKA RELAKS ZA DARMO Śpiew ptaków odgłosy las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214950"/>
            <a:ext cx="504000" cy="504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71802" y="1857364"/>
            <a:ext cx="5214974" cy="40116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Prezentację wykonały:</a:t>
            </a:r>
            <a:br>
              <a:rPr lang="pl-PL" dirty="0" smtClean="0"/>
            </a:br>
            <a:r>
              <a:rPr lang="pl-PL" sz="3000" b="0" dirty="0" smtClean="0"/>
              <a:t>Anna Borucka</a:t>
            </a:r>
            <a:br>
              <a:rPr lang="pl-PL" sz="3000" b="0" dirty="0" smtClean="0"/>
            </a:br>
            <a:r>
              <a:rPr lang="pl-PL" sz="3000" b="0" dirty="0" smtClean="0"/>
              <a:t>Milena Ćwiklińska</a:t>
            </a:r>
            <a:br>
              <a:rPr lang="pl-PL" sz="3000" b="0" dirty="0" smtClean="0"/>
            </a:br>
            <a:r>
              <a:rPr lang="pl-PL" sz="3000" b="0" dirty="0" smtClean="0"/>
              <a:t>Julia Flejszman</a:t>
            </a:r>
            <a:br>
              <a:rPr lang="pl-PL" sz="3000" b="0" dirty="0" smtClean="0"/>
            </a:br>
            <a:r>
              <a:rPr lang="pl-PL" sz="3000" b="0" dirty="0" smtClean="0"/>
              <a:t>Gimnazjum im. Jana Pawła II w Wilczynie</a:t>
            </a:r>
            <a:br>
              <a:rPr lang="pl-PL" sz="3000" b="0" dirty="0" smtClean="0"/>
            </a:br>
            <a:r>
              <a:rPr lang="pl-PL" sz="3000" b="0" dirty="0" smtClean="0"/>
              <a:t>Klasa 3a</a:t>
            </a:r>
            <a:endParaRPr lang="pl-PL" sz="3000" b="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Lasy Nadleśnictwa Konin do czasu II wojny światowej należały głównie do majątków ziemskich, a w niewielkiej części były własnością chłopską lub kolonistów niemieckich. Lasy majątkowe miały plany gospodarcze i podzielone były na obręby.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u="sng" cap="all" dirty="0" smtClean="0">
                <a:solidFill>
                  <a:schemeClr val="tx1">
                    <a:lumMod val="50000"/>
                  </a:schemeClr>
                </a:solidFill>
              </a:rPr>
              <a:t>HISTORIA NADLEŚNICTWA</a:t>
            </a:r>
            <a:endParaRPr lang="pl-PL" u="sn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14290"/>
            <a:ext cx="3829048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Historia gospodarowania lasami wynika z ciągle zmieniającego się podejścia człowieka do lasu. Najpierw las traktowany był jako nieograniczone źródło dóbr, a równocześnie karczowany w celu zamiany na ziemię uprawną. Z czasem zdano sobie sprawę z ograniczoności zasobów leśnych, co przyczyniło się do oszczędniejszego gospodarowania tymi zasobami.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Obraz 2" descr="las-slonca-promienie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357686" cy="278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las-kniemce-pol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357718" cy="26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Następnym etapem była planowa gospodarka leśna, która jednak z czasem, w związku z dążeniem do jak największej produkcji drewna przyczyniła się do powstania wielkich obszarów monokultur, głównie sosnowych. Konsekwencją było uszczuplenie bogactwa naturalnego lasów i ich bioróżnorodności, co z kolei prowadziło do powstawania sytuacji klęskowych. Doświadczenia te doprowadziły do stworzenia wielofunkcyjnego modelu lasu, w którym produkcja drewna jest jednym z wielu, a nie podstawowym celem gospodarki leśnej.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U progu XXI wieku pojawiła się nowa, poza konserwatorska idea ochrony przyrody, która może być osiągana przez bezpieczniejsze środowiskowo technologie prac leśnych, restytucję biocenoz i łączenie gospodarki leśnej z kształtowaniem i funkcjonowaniem krajobrazów.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rticl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071942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Lasy Nadleśnictwa Konin do czasu II wojny światowej należały głównie do majątków ziemskich, a w niewielkiej części były własnością chłopską lub kolonistów niemieckich. Lasy majątkowe miały plany gospodarcze i podzielone były na obręby.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`</a:t>
            </a:r>
            <a:endParaRPr lang="pl-PL" dirty="0"/>
          </a:p>
        </p:txBody>
      </p:sp>
      <p:pic>
        <p:nvPicPr>
          <p:cNvPr id="4" name="Obraz 3" descr="1456993104_01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143380"/>
            <a:ext cx="3657600" cy="2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Powierzchnia Nadleśnictwa wynosiła 10 773 ha a składały się na nią grunty: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Nadleśnictwa Kazimierz Biskupi - 4 617 ha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Nadleśnictwa Sompolno - 6 156 ha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3" descr="20100121110707_scież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43248"/>
            <a:ext cx="3381382" cy="260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3429024" cy="305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 wyniku trwającego  w Lasach procesu restrukturyzacji jednostek organizacyjnych  z dniem 1.I.1976 roku przyjęto z Nadleśnictwa Grodziec leśnictwa Żychlin i Kowalewek o powierzchni 2 393 ha a z dniem 1.I.1979 roku dołączono</a:t>
            </a:r>
          </a:p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likwidowanego  Nadleśnictwa </a:t>
            </a:r>
          </a:p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Boniewo leśnictwo Belny </a:t>
            </a:r>
          </a:p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o powierzchni 791 ha.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3" descr="1456993116_DSC_0367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643182"/>
            <a:ext cx="2786082" cy="387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929354" cy="444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Aktualny budynek nadleśnictwa</a:t>
            </a:r>
            <a:endParaRPr lang="pl-PL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4">
      <a:dk1>
        <a:srgbClr val="72E06A"/>
      </a:dk1>
      <a:lt1>
        <a:sysClr val="window" lastClr="FFFFFF"/>
      </a:lt1>
      <a:dk2>
        <a:srgbClr val="464646"/>
      </a:dk2>
      <a:lt2>
        <a:srgbClr val="DEF5FA"/>
      </a:lt2>
      <a:accent1>
        <a:srgbClr val="72E06A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2EB02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258</Words>
  <Application>Microsoft Office PowerPoint</Application>
  <PresentationFormat>Pokaz na ekranie (4:3)</PresentationFormat>
  <Paragraphs>18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Nadleśnictwo Konin</vt:lpstr>
      <vt:lpstr>HISTORIA NADLEŚNICTWA</vt:lpstr>
      <vt:lpstr>Prezentacja programu PowerPoint</vt:lpstr>
      <vt:lpstr>Prezentacja programu PowerPoint</vt:lpstr>
      <vt:lpstr>Prezentacja programu PowerPoint</vt:lpstr>
      <vt:lpstr>`</vt:lpstr>
      <vt:lpstr>Prezentacja programu PowerPoint</vt:lpstr>
      <vt:lpstr>Prezentacja programu PowerPoint</vt:lpstr>
      <vt:lpstr>Aktualny budynek nadleśnictwa</vt:lpstr>
      <vt:lpstr>Prezentację wykonały: Anna Borucka Milena Ćwiklińska Julia Flejszman Gimnazjum im. Jana Pawła II w Wilczynie Klasa 3a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Konin</dc:title>
  <dc:creator>Milena</dc:creator>
  <cp:lastModifiedBy>Magdalena</cp:lastModifiedBy>
  <cp:revision>15</cp:revision>
  <dcterms:created xsi:type="dcterms:W3CDTF">2016-04-23T16:39:20Z</dcterms:created>
  <dcterms:modified xsi:type="dcterms:W3CDTF">2016-04-30T19:09:54Z</dcterms:modified>
</cp:coreProperties>
</file>