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33" autoAdjust="0"/>
  </p:normalViewPr>
  <p:slideViewPr>
    <p:cSldViewPr>
      <p:cViewPr>
        <p:scale>
          <a:sx n="80" d="100"/>
          <a:sy n="80" d="100"/>
        </p:scale>
        <p:origin x="-87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BF28BB-033D-4A53-BD5C-26DDCDE3CF47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26D33F-E598-4D34-B3DF-8531D4F5C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Image\Katarzyna%20Nosowska%20-%20-O%20lesie-.%20Teledysk%20kampanii%20-Natura%202000.%20Poczuj%20to!-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pl/imgres?imgurl=https://mrowkojad.files.wordpress.com/2010/04/wilk.jpg?w=420&amp;h=298&amp;imgrefurl=https://mrowkojad.wordpress.com/page/62/&amp;h=298&amp;w=420&amp;tbnid=OiWXk4dP4zPIyM&amp;tbnh=189&amp;tbnw=267&amp;usg=__2cFm3uj4kb0Hd6xyWSF6goi2Agw=&amp;hl=pl&amp;do" TargetMode="External"/><Relationship Id="rId4" Type="http://schemas.openxmlformats.org/officeDocument/2006/relationships/hyperlink" Target="https://pl.wikipedia.org/wiki/%C5%81o%C5%9B_euroazjatyck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ezioro_Jezuicki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1828800"/>
          </a:xfrm>
        </p:spPr>
        <p:txBody>
          <a:bodyPr/>
          <a:lstStyle/>
          <a:p>
            <a:r>
              <a:rPr lang="pl-PL" dirty="0" smtClean="0"/>
              <a:t>Nadleśnictwo </a:t>
            </a:r>
            <a:r>
              <a:rPr lang="pl-PL" dirty="0" err="1" smtClean="0"/>
              <a:t>bydgoszcz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14480" y="6072206"/>
            <a:ext cx="5715040" cy="57150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Fot: Oliwia </a:t>
            </a:r>
            <a:r>
              <a:rPr lang="pl-PL" sz="2400" dirty="0" err="1" smtClean="0"/>
              <a:t>Dzięcielewska</a:t>
            </a:r>
            <a:endParaRPr lang="pl-PL" sz="2400" dirty="0"/>
          </a:p>
        </p:txBody>
      </p:sp>
      <p:pic>
        <p:nvPicPr>
          <p:cNvPr id="6" name="Katarzyna Nosowska - -O lesie-. Teledysk kampanii -Natura 2000. Poczuj to!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58214" y="428604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Damian 2\Desktop\zdjecie 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071678"/>
            <a:ext cx="7621588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Autorzy pracy:</a:t>
            </a:r>
          </a:p>
          <a:p>
            <a:pPr>
              <a:buNone/>
            </a:pPr>
            <a:r>
              <a:rPr lang="pl-PL" dirty="0" smtClean="0"/>
              <a:t>Oliwia </a:t>
            </a:r>
            <a:r>
              <a:rPr lang="pl-PL" dirty="0" err="1" smtClean="0"/>
              <a:t>Dzięcielewska</a:t>
            </a:r>
            <a:r>
              <a:rPr lang="pl-PL" dirty="0" smtClean="0"/>
              <a:t> - kl. 1bm</a:t>
            </a:r>
          </a:p>
          <a:p>
            <a:pPr>
              <a:buNone/>
            </a:pPr>
            <a:r>
              <a:rPr lang="pl-PL" dirty="0" smtClean="0"/>
              <a:t>Damian Manikowski - kl. 1em</a:t>
            </a:r>
          </a:p>
          <a:p>
            <a:pPr>
              <a:buNone/>
            </a:pPr>
            <a:r>
              <a:rPr lang="pl-PL" dirty="0" smtClean="0"/>
              <a:t>Jakub </a:t>
            </a:r>
            <a:r>
              <a:rPr lang="pl-PL" dirty="0" err="1" smtClean="0"/>
              <a:t>Maziarka</a:t>
            </a:r>
            <a:r>
              <a:rPr lang="pl-PL" dirty="0" smtClean="0"/>
              <a:t> - kl. 1bm</a:t>
            </a:r>
          </a:p>
          <a:p>
            <a:pPr>
              <a:buNone/>
            </a:pPr>
            <a:r>
              <a:rPr lang="pl-PL" dirty="0" smtClean="0"/>
              <a:t>Odpowiedzi na pytania udzielił: Adam Kata</a:t>
            </a:r>
          </a:p>
          <a:p>
            <a:pPr>
              <a:buNone/>
            </a:pPr>
            <a:r>
              <a:rPr lang="pl-PL" dirty="0" smtClean="0"/>
              <a:t>- leśnictwo Żółwin - nadleśnictwo Bydgoszcz</a:t>
            </a:r>
          </a:p>
          <a:p>
            <a:pPr>
              <a:buNone/>
            </a:pPr>
            <a:r>
              <a:rPr lang="pl-PL" dirty="0" smtClean="0"/>
              <a:t>Muzyka: Katarzyna Nosowska – „O lesie”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Zespół Szkół Mechanicznych nr 1 im. Franciszka Siemiradzkiego w Bydgoszczy</a:t>
            </a:r>
          </a:p>
          <a:p>
            <a:pPr>
              <a:buNone/>
            </a:pPr>
            <a:r>
              <a:rPr lang="pl-PL" dirty="0" smtClean="0"/>
              <a:t>Kategoria: szkoły </a:t>
            </a:r>
            <a:r>
              <a:rPr lang="pl-PL" dirty="0" err="1" smtClean="0"/>
              <a:t>ponadgimnazjalne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pl-PL" dirty="0" smtClean="0"/>
              <a:t>Lasy w naszej okolicy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1. Czym charakteryzują się lasy w naszej okolicy?</a:t>
            </a:r>
          </a:p>
          <a:p>
            <a:pPr>
              <a:buNone/>
            </a:pPr>
            <a:r>
              <a:rPr lang="pl-PL" sz="1600" dirty="0" smtClean="0"/>
              <a:t>Lasy okolic Bydgoszczy mają w większości znaczenie ochronne dla gleb </a:t>
            </a:r>
            <a:r>
              <a:rPr lang="pl-PL" sz="1600" dirty="0" smtClean="0"/>
              <a:t>bielicowych , </a:t>
            </a:r>
            <a:r>
              <a:rPr lang="pl-PL" sz="1600" dirty="0" smtClean="0"/>
              <a:t>w większości piasków wydmowych i </a:t>
            </a:r>
            <a:r>
              <a:rPr lang="pl-PL" sz="1600" dirty="0" smtClean="0"/>
              <a:t>rzecznych. Są </a:t>
            </a:r>
            <a:r>
              <a:rPr lang="pl-PL" sz="1600" dirty="0" smtClean="0"/>
              <a:t>również ciekawe fragmenty, takie jak prawy stok przed osiedlem </a:t>
            </a:r>
            <a:r>
              <a:rPr lang="pl-PL" sz="1600" dirty="0" err="1" smtClean="0"/>
              <a:t>Łęgnowo</a:t>
            </a:r>
            <a:r>
              <a:rPr lang="pl-PL" sz="1600" dirty="0" smtClean="0"/>
              <a:t>, gdzie rosną piękne dęby oraz graby porośnięte bluszczem. Jest to fragment dąbrowy właściwej, ciepłolubnej. Charakteryzują się występowaniem podstawowego gatunku sosny pospolitej z domieszką brzozy, klonu, buka oraz dębu.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71736" y="6396335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Fot: Oliwia </a:t>
            </a:r>
            <a:r>
              <a:rPr lang="pl-PL" sz="2400" dirty="0" err="1" smtClean="0"/>
              <a:t>Dzięcielewska</a:t>
            </a:r>
            <a:endParaRPr lang="pl-PL" sz="2400" dirty="0"/>
          </a:p>
        </p:txBody>
      </p:sp>
      <p:pic>
        <p:nvPicPr>
          <p:cNvPr id="1026" name="Picture 2" descr="C:\Users\Damian 2\Desktop\zdjecie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694536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Zwierzęta objęte ochroną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b="1" dirty="0" smtClean="0"/>
              <a:t>2. Czy występują zwierzęta objęte ochroną ?</a:t>
            </a:r>
          </a:p>
          <a:p>
            <a:pPr>
              <a:buNone/>
            </a:pPr>
            <a:r>
              <a:rPr lang="pl-PL" sz="1600" dirty="0" smtClean="0"/>
              <a:t>Orzeł bielik - często widziany na terenie mojego leśnictwa, kąpiący się w piasku. Mamy również łosie oraz wilki.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075" name="Picture 3" descr="C:\Users\Mechanik 25\Desktop\łoś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098553" cy="307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Mechanik 25\Desktop\wil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924944"/>
            <a:ext cx="437130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trzałka w dół 5">
            <a:hlinkClick r:id="rId4"/>
          </p:cNvPr>
          <p:cNvSpPr/>
          <p:nvPr/>
        </p:nvSpPr>
        <p:spPr>
          <a:xfrm>
            <a:off x="4000496" y="250030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>
            <a:hlinkClick r:id="rId5"/>
          </p:cNvPr>
          <p:cNvSpPr/>
          <p:nvPr/>
        </p:nvSpPr>
        <p:spPr>
          <a:xfrm>
            <a:off x="7572396" y="242886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/>
              <a:t>Najciekawsze miejsca naszych lasów</a:t>
            </a:r>
            <a:br>
              <a:rPr lang="pl-PL" sz="2400" b="1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l-PL" sz="2000" b="1" dirty="0" smtClean="0"/>
              <a:t> 3. Jakie są najciekawsze miejsca naszych lasów?</a:t>
            </a:r>
          </a:p>
          <a:p>
            <a:endParaRPr lang="pl-PL" sz="1600" dirty="0" smtClean="0"/>
          </a:p>
          <a:p>
            <a:r>
              <a:rPr lang="pl-PL" sz="1600" dirty="0" smtClean="0"/>
              <a:t>Lasy wokół jeziora Jezuickiego oraz samo jezioro (Chmielniki, Piecki), rezerwat Dziki Ostrów w leśnictwie Smolno. Lasy w okolicy osiedla też mają urokliwe miejsca, tak jak wspomniałem o pięknych dębach prawie pomnikowych lub już pomnikowych, między filtrami </a:t>
            </a:r>
            <a:r>
              <a:rPr lang="pl-PL" sz="1600" dirty="0" err="1" smtClean="0"/>
              <a:t>Zachemu</a:t>
            </a:r>
            <a:r>
              <a:rPr lang="pl-PL" sz="1600" dirty="0" smtClean="0"/>
              <a:t>, a działkami (prawa strona ul. </a:t>
            </a:r>
            <a:r>
              <a:rPr lang="pl-PL" sz="1600" dirty="0" err="1" smtClean="0"/>
              <a:t>Nowotoruńskiej</a:t>
            </a:r>
            <a:r>
              <a:rPr lang="pl-PL" sz="1600" dirty="0" smtClean="0"/>
              <a:t>, na wlocie do Bydgoszczy).</a:t>
            </a:r>
            <a:br>
              <a:rPr lang="pl-PL" sz="1600" dirty="0" smtClean="0"/>
            </a:br>
            <a:endParaRPr lang="pl-PL" sz="1600" dirty="0" smtClean="0"/>
          </a:p>
          <a:p>
            <a:pPr>
              <a:buFont typeface="Wingdings" pitchFamily="2" charset="2"/>
              <a:buChar char="q"/>
            </a:pPr>
            <a:endParaRPr lang="pl-PL" sz="2000" dirty="0" smtClean="0"/>
          </a:p>
          <a:p>
            <a:endParaRPr lang="pl-PL" sz="2000" dirty="0"/>
          </a:p>
        </p:txBody>
      </p:sp>
      <p:pic>
        <p:nvPicPr>
          <p:cNvPr id="5" name="Symbol zastępczy zawartości 4" descr="zatoka jezuic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trzałka w dół 5">
            <a:hlinkClick r:id="rId3"/>
          </p:cNvPr>
          <p:cNvSpPr/>
          <p:nvPr/>
        </p:nvSpPr>
        <p:spPr>
          <a:xfrm>
            <a:off x="5357818" y="642918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2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5303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Fot: Oliwia </a:t>
            </a:r>
            <a:r>
              <a:rPr lang="pl-PL" sz="2400" dirty="0" err="1" smtClean="0"/>
              <a:t>Dzięcielewska</a:t>
            </a:r>
            <a:endParaRPr lang="pl-PL" sz="2400" dirty="0"/>
          </a:p>
        </p:txBody>
      </p:sp>
      <p:pic>
        <p:nvPicPr>
          <p:cNvPr id="7" name="Symbol zastępczy obrazu 6" descr="zdjecie 6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519" r="14519"/>
          <a:stretch>
            <a:fillRect/>
          </a:stretch>
        </p:blipFill>
        <p:spPr>
          <a:xfrm>
            <a:off x="1142976" y="428604"/>
            <a:ext cx="6934958" cy="5008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85918" y="5786454"/>
            <a:ext cx="5486400" cy="5303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Fot: Oliwia </a:t>
            </a:r>
            <a:r>
              <a:rPr lang="pl-PL" sz="2400" dirty="0" err="1" smtClean="0"/>
              <a:t>Dzięcielewska</a:t>
            </a:r>
            <a:endParaRPr lang="pl-PL" sz="2400" dirty="0"/>
          </a:p>
        </p:txBody>
      </p:sp>
      <p:pic>
        <p:nvPicPr>
          <p:cNvPr id="7" name="Symbol zastępczy obrazu 6" descr="zdjecie 4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519" r="14519"/>
          <a:stretch>
            <a:fillRect/>
          </a:stretch>
        </p:blipFill>
        <p:spPr>
          <a:xfrm>
            <a:off x="1142976" y="428604"/>
            <a:ext cx="7132787" cy="5151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14480" y="5715016"/>
            <a:ext cx="5486400" cy="5303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Fot: Oliwia </a:t>
            </a:r>
            <a:r>
              <a:rPr lang="pl-PL" sz="2400" dirty="0" err="1" smtClean="0"/>
              <a:t>Dzięcielewska</a:t>
            </a:r>
            <a:endParaRPr lang="pl-PL" sz="2400" dirty="0"/>
          </a:p>
        </p:txBody>
      </p:sp>
      <p:pic>
        <p:nvPicPr>
          <p:cNvPr id="7" name="Symbol zastępczy obrazu 6" descr="zdjecie 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388" r="14388"/>
          <a:stretch>
            <a:fillRect/>
          </a:stretch>
        </p:blipFill>
        <p:spPr>
          <a:xfrm>
            <a:off x="1142976" y="642918"/>
            <a:ext cx="6836044" cy="493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14480" y="5929330"/>
            <a:ext cx="5486400" cy="5303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Fot: Oliwia </a:t>
            </a:r>
            <a:r>
              <a:rPr lang="pl-PL" sz="2400" dirty="0" err="1" smtClean="0"/>
              <a:t>Dzięcielewska</a:t>
            </a:r>
            <a:endParaRPr lang="pl-PL" sz="2400" dirty="0"/>
          </a:p>
        </p:txBody>
      </p:sp>
      <p:pic>
        <p:nvPicPr>
          <p:cNvPr id="9" name="Symbol zastępczy obrazu 8" descr="zdjecie 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029" r="12029"/>
          <a:stretch>
            <a:fillRect/>
          </a:stretch>
        </p:blipFill>
        <p:spPr>
          <a:xfrm>
            <a:off x="1285852" y="785794"/>
            <a:ext cx="6836045" cy="493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57356" y="5857892"/>
            <a:ext cx="5486400" cy="5303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Fot: Oliwia </a:t>
            </a:r>
            <a:r>
              <a:rPr lang="pl-PL" sz="2400" dirty="0" err="1" smtClean="0"/>
              <a:t>Dzięcielewska</a:t>
            </a:r>
            <a:endParaRPr lang="pl-PL" sz="2400" dirty="0"/>
          </a:p>
        </p:txBody>
      </p:sp>
      <p:pic>
        <p:nvPicPr>
          <p:cNvPr id="13" name="Symbol zastępczy obrazu 12" descr="zdjecie 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83" r="12583"/>
          <a:stretch>
            <a:fillRect/>
          </a:stretch>
        </p:blipFill>
        <p:spPr>
          <a:xfrm>
            <a:off x="1285852" y="785794"/>
            <a:ext cx="6836044" cy="493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275</Words>
  <Application>Microsoft Office PowerPoint</Application>
  <PresentationFormat>Pokaz na ekranie (4:3)</PresentationFormat>
  <Paragraphs>29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Wierzchołek</vt:lpstr>
      <vt:lpstr>Nadleśnictwo bydgoszcz</vt:lpstr>
      <vt:lpstr>Lasy w naszej okolicy</vt:lpstr>
      <vt:lpstr>Zwierzęta objęte ochroną</vt:lpstr>
      <vt:lpstr>Najciekawsze miejsca naszych lasów </vt:lpstr>
      <vt:lpstr>Slajd 5</vt:lpstr>
      <vt:lpstr>Slajd 6</vt:lpstr>
      <vt:lpstr>Slajd 7</vt:lpstr>
      <vt:lpstr>Slajd 8</vt:lpstr>
      <vt:lpstr>Slajd 9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bydgoszcz</dc:title>
  <dc:creator>Mechanik 25</dc:creator>
  <cp:lastModifiedBy>Your User Name</cp:lastModifiedBy>
  <cp:revision>33</cp:revision>
  <dcterms:created xsi:type="dcterms:W3CDTF">2016-04-26T04:56:54Z</dcterms:created>
  <dcterms:modified xsi:type="dcterms:W3CDTF">2016-04-29T17:30:54Z</dcterms:modified>
</cp:coreProperties>
</file>