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1" r:id="rId6"/>
    <p:sldId id="260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FF97"/>
    <a:srgbClr val="C5E5C8"/>
    <a:srgbClr val="A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66" y="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7.78598" units="1/cm"/>
          <inkml:channelProperty channel="Y" name="resolution" value="37.83251" units="1/cm"/>
        </inkml:channelProperties>
      </inkml:inkSource>
      <inkml:timestamp xml:id="ts0" timeString="2016-04-28T10:58:27.8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6077 9748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363D-4200-4600-97B7-F43AE166992A}" type="datetimeFigureOut">
              <a:rPr lang="pl-PL" smtClean="0"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5072-99D8-4300-B627-9FF5131C2F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502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363D-4200-4600-97B7-F43AE166992A}" type="datetimeFigureOut">
              <a:rPr lang="pl-PL" smtClean="0"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5072-99D8-4300-B627-9FF5131C2F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7513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363D-4200-4600-97B7-F43AE166992A}" type="datetimeFigureOut">
              <a:rPr lang="pl-PL" smtClean="0"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5072-99D8-4300-B627-9FF5131C2F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0132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363D-4200-4600-97B7-F43AE166992A}" type="datetimeFigureOut">
              <a:rPr lang="pl-PL" smtClean="0"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5072-99D8-4300-B627-9FF5131C2F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313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363D-4200-4600-97B7-F43AE166992A}" type="datetimeFigureOut">
              <a:rPr lang="pl-PL" smtClean="0"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5072-99D8-4300-B627-9FF5131C2F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131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363D-4200-4600-97B7-F43AE166992A}" type="datetimeFigureOut">
              <a:rPr lang="pl-PL" smtClean="0"/>
              <a:t>2016-04-28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5072-99D8-4300-B627-9FF5131C2F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7386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363D-4200-4600-97B7-F43AE166992A}" type="datetimeFigureOut">
              <a:rPr lang="pl-PL" smtClean="0"/>
              <a:t>2016-04-28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5072-99D8-4300-B627-9FF5131C2F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272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363D-4200-4600-97B7-F43AE166992A}" type="datetimeFigureOut">
              <a:rPr lang="pl-PL" smtClean="0"/>
              <a:t>2016-04-28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5072-99D8-4300-B627-9FF5131C2F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4275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363D-4200-4600-97B7-F43AE166992A}" type="datetimeFigureOut">
              <a:rPr lang="pl-PL" smtClean="0"/>
              <a:t>2016-04-28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5072-99D8-4300-B627-9FF5131C2F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9083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363D-4200-4600-97B7-F43AE166992A}" type="datetimeFigureOut">
              <a:rPr lang="pl-PL" smtClean="0"/>
              <a:t>2016-04-28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5072-99D8-4300-B627-9FF5131C2F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5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363D-4200-4600-97B7-F43AE166992A}" type="datetimeFigureOut">
              <a:rPr lang="pl-PL" smtClean="0"/>
              <a:t>2016-04-28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5072-99D8-4300-B627-9FF5131C2F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124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1363D-4200-4600-97B7-F43AE166992A}" type="datetimeFigureOut">
              <a:rPr lang="pl-PL" smtClean="0"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C5072-99D8-4300-B627-9FF5131C2F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660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media" Target="../media/media3.mp3"/><Relationship Id="rId7" Type="http://schemas.openxmlformats.org/officeDocument/2006/relationships/image" Target="../media/image6.jpeg"/><Relationship Id="rId12" Type="http://schemas.openxmlformats.org/officeDocument/2006/relationships/image" Target="../media/image12.em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jpeg"/><Relationship Id="rId11" Type="http://schemas.openxmlformats.org/officeDocument/2006/relationships/customXml" Target="../ink/ink1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png"/><Relationship Id="rId4" Type="http://schemas.openxmlformats.org/officeDocument/2006/relationships/audio" Target="../media/media3.mp3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100000">
              <a:srgbClr val="00B05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9512" y="1988840"/>
            <a:ext cx="7772400" cy="1470025"/>
          </a:xfrm>
        </p:spPr>
        <p:txBody>
          <a:bodyPr>
            <a:noAutofit/>
          </a:bodyPr>
          <a:lstStyle/>
          <a:p>
            <a:r>
              <a:rPr lang="pl-PL" sz="8800" b="1" i="1" dirty="0" smtClean="0">
                <a:solidFill>
                  <a:srgbClr val="FF0000"/>
                </a:solidFill>
              </a:rPr>
              <a:t>Nadleśnictwo Parciaki</a:t>
            </a:r>
            <a:endParaRPr lang="pl-PL" sz="8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13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mputer\Desktop\image_galler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46"/>
            <a:ext cx="5289105" cy="351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omputer\Desktop\image_galler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75" y="2640557"/>
            <a:ext cx="3752933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-3001" y="-9119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800" b="1" dirty="0" smtClean="0">
                <a:solidFill>
                  <a:srgbClr val="FF0000"/>
                </a:solidFill>
              </a:rPr>
              <a:t>Odwiedzamy szlak</a:t>
            </a:r>
            <a:r>
              <a:rPr lang="pl-PL" sz="4800" b="1" dirty="0">
                <a:solidFill>
                  <a:srgbClr val="FF0000"/>
                </a:solidFill>
              </a:rPr>
              <a:t/>
            </a:r>
            <a:br>
              <a:rPr lang="pl-PL" sz="4800" b="1" dirty="0">
                <a:solidFill>
                  <a:srgbClr val="FF0000"/>
                </a:solidFill>
              </a:rPr>
            </a:br>
            <a:r>
              <a:rPr lang="pl-PL" sz="4800" b="1" dirty="0">
                <a:solidFill>
                  <a:srgbClr val="FF0000"/>
                </a:solidFill>
              </a:rPr>
              <a:t>"Z lasem za Pan brat"</a:t>
            </a:r>
          </a:p>
        </p:txBody>
      </p:sp>
      <p:sp>
        <p:nvSpPr>
          <p:cNvPr id="4" name="Prostokąt 3"/>
          <p:cNvSpPr/>
          <p:nvPr/>
        </p:nvSpPr>
        <p:spPr>
          <a:xfrm>
            <a:off x="-67708" y="1340768"/>
            <a:ext cx="9147001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Od 2013 roku las w okolicach Krasnosielca możemy poznawać w nowy, interesujący, aktywny  i co niezmiernie ważne namacalny sposób. Wszystko to za sprawą leśnego szlaku</a:t>
            </a:r>
            <a:r>
              <a:rPr lang="pl-PL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pl-PL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pieszo-rowerowego </a:t>
            </a:r>
            <a:endParaRPr lang="pl-PL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pl-PL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 charakterze </a:t>
            </a:r>
            <a:r>
              <a:rPr lang="pl-PL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ścieżki edukacyjnej </a:t>
            </a:r>
            <a:r>
              <a:rPr lang="pl-PL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pl-PL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„</a:t>
            </a:r>
            <a:r>
              <a:rPr lang="pl-PL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 lasem za pan brat". Przedsięwzięcie to powstało z inicjatywy Wójta Gminy Krasnosielc i Nadleśnictwa Parciaki ze środków uzyskanych z </a:t>
            </a:r>
            <a:r>
              <a:rPr lang="pl-PL" sz="2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WFOŚiGW</a:t>
            </a:r>
            <a:r>
              <a:rPr lang="pl-PL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w Warszawie.</a:t>
            </a:r>
          </a:p>
          <a:p>
            <a:pPr algn="ctr"/>
            <a:r>
              <a:rPr lang="pl-PL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Wytyczony szlak położony jest w leśnictwie Grądy i został podzielony na dwie części: rowerową biegnącą do rezerwatu „Zwierzyniec" o długości ok. 6,5 km i pieszą w formie pętli o dł. ok  3 km.  Na trasie zostały ustawione tablice informacyjne, urządzenia edukacyjne o tematyce przyrodniczej, wiaty, ławki i wiele innych atrakcji.  Największym jednak skarbem tego miejsca są piękne lasy zasobne w zwierzęta i ciekawe rośliny</a:t>
            </a:r>
            <a:r>
              <a:rPr lang="pl-PL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pl-PL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Do zobaczenia na szlaku</a:t>
            </a:r>
            <a:r>
              <a:rPr lang="pl-PL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pl-PL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pl-PL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Mucholowka zalobn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9592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0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05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692696"/>
            <a:ext cx="105109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Sprzątamy lasy w naszym Nadleśnictwie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Picture 2" descr="C:\Users\Oem\Desktop\getattach,mid,351,mpid,3,min,1,uid,30d0dd9edcab0b2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4866">
            <a:off x="2442395" y="4533869"/>
            <a:ext cx="2760406" cy="207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em\Desktop\141691490665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6200">
            <a:off x="5871617" y="2715873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Oem\Desktop\141691490556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8171">
            <a:off x="463626" y="2511958"/>
            <a:ext cx="2790957" cy="209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owik szar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 rot="9636469" flipV="1">
            <a:off x="1762372" y="6889012"/>
            <a:ext cx="313940" cy="457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Pismo odręczne 5"/>
              <p14:cNvContentPartPr/>
              <p14:nvPr/>
            </p14:nvContentPartPr>
            <p14:xfrm>
              <a:off x="2187720" y="3509280"/>
              <a:ext cx="360" cy="360"/>
            </p14:xfrm>
          </p:contentPart>
        </mc:Choice>
        <mc:Fallback xmlns="">
          <p:pic>
            <p:nvPicPr>
              <p:cNvPr id="6" name="Pismo odręczne 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78360" y="349992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Cierniowk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85173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0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739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792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 rot="21379585">
            <a:off x="1" y="239456"/>
            <a:ext cx="853827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Uczestniczymy w konkursach organizowanych przez </a:t>
            </a:r>
            <a:r>
              <a:rPr lang="pl-P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Nadleśnictwo</a:t>
            </a:r>
            <a:endParaRPr lang="pl-PL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C:\Users\Oem\Desktop\getattach,mid,351,mpid,5,min,1,uid,3c1326ec230e5a8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3594">
            <a:off x="703810" y="1851994"/>
            <a:ext cx="2160240" cy="162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Nowy folder\getattach,mid,352,mpid,3,min,1,uid,3c1326ec230e5a8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4526" flipH="1">
            <a:off x="5813547" y="1480232"/>
            <a:ext cx="1939768" cy="145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Nowy folder\getattach,mid,351,mpid,4,min,1,uid,3c1326ec230e5a8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01008"/>
            <a:ext cx="2808312" cy="211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55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 rot="20972655">
            <a:off x="193057" y="442726"/>
            <a:ext cx="500226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Współpracujemy</a:t>
            </a:r>
          </a:p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Dzień Drzewa</a:t>
            </a:r>
          </a:p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Dzień Ziemi</a:t>
            </a:r>
            <a:endParaRPr lang="pl-PL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7" name="Picture 3" descr="C:\Users\Oem\Desktop\DSC_12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0894">
            <a:off x="5508104" y="1268760"/>
            <a:ext cx="3240000" cy="2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em\Desktop\getattach,mid,352,mpid,9,uid,3c1326ec230e5a8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6357">
            <a:off x="971601" y="3573016"/>
            <a:ext cx="3456383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76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-180528" y="0"/>
            <a:ext cx="921702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sz="4000" b="1" i="1" cap="all" spc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publiczna Szkoła Podstawowa </a:t>
            </a:r>
          </a:p>
          <a:p>
            <a:pPr algn="ctr"/>
            <a:r>
              <a:rPr lang="pl-PL" sz="4000" b="1" i="1" cap="all" spc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 rakach</a:t>
            </a:r>
          </a:p>
          <a:p>
            <a:pPr algn="ctr"/>
            <a:r>
              <a:rPr lang="pl-PL" sz="4000" cap="all" spc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im . bohaterów powstania styczniowego</a:t>
            </a:r>
            <a:r>
              <a:rPr lang="pl-PL" sz="4000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</a:t>
            </a:r>
            <a:endParaRPr lang="pl-PL" sz="4000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444340" y="0"/>
            <a:ext cx="56996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l-PL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88619" y="2554545"/>
            <a:ext cx="8022389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Wykonali</a:t>
            </a:r>
          </a:p>
          <a:p>
            <a:pPr algn="ctr"/>
            <a:r>
              <a:rPr lang="pl-PL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Jakub Ostrowski</a:t>
            </a:r>
          </a:p>
          <a:p>
            <a:pPr algn="ctr"/>
            <a:r>
              <a:rPr lang="pl-PL" sz="40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Adam Perzanowski</a:t>
            </a:r>
          </a:p>
          <a:p>
            <a:pPr algn="ctr"/>
            <a:r>
              <a:rPr lang="pl-PL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Krystian Grabowski</a:t>
            </a:r>
            <a:endParaRPr lang="pl-PL" sz="4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pl-PL" sz="40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Kl</a:t>
            </a:r>
            <a:r>
              <a:rPr lang="pl-PL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pl-PL" sz="40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</a:t>
            </a:r>
          </a:p>
          <a:p>
            <a:pPr algn="ctr"/>
            <a:r>
              <a:rPr lang="pl-PL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Kat. szkoły podstawowe (kl. </a:t>
            </a:r>
            <a:r>
              <a:rPr lang="pl-PL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IV - kl. VI)</a:t>
            </a:r>
            <a:endParaRPr lang="pl-PL" sz="3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0576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176</TotalTime>
  <Words>192</Words>
  <Application>Microsoft Office PowerPoint</Application>
  <PresentationFormat>Pokaz na ekranie (4:3)</PresentationFormat>
  <Paragraphs>20</Paragraphs>
  <Slides>6</Slides>
  <Notes>0</Notes>
  <HiddenSlides>0</HiddenSlides>
  <MMClips>3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Nadleśnictwo Parciaki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Nadleśnictwo Parciaki</dc:title>
  <dc:creator>Komputer</dc:creator>
  <cp:lastModifiedBy>User</cp:lastModifiedBy>
  <cp:revision>33</cp:revision>
  <dcterms:created xsi:type="dcterms:W3CDTF">2016-02-28T10:56:56Z</dcterms:created>
  <dcterms:modified xsi:type="dcterms:W3CDTF">2016-04-28T11:28:06Z</dcterms:modified>
</cp:coreProperties>
</file>