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102A9F0-75CF-0A45-8583-69BD9F3251D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E3FBDB-300F-A843-B58F-D2A566D6B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rebuchet MS"/>
                <a:cs typeface="Trebuchet MS"/>
              </a:rPr>
              <a:t>Nadleśnictwo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rebuchet MS"/>
                <a:cs typeface="Trebuchet MS"/>
              </a:rPr>
              <a:t>Konstantynowo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9732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041400"/>
            <a:ext cx="6762749" cy="965200"/>
          </a:xfrm>
        </p:spPr>
        <p:txBody>
          <a:bodyPr/>
          <a:lstStyle/>
          <a:p>
            <a:pPr algn="ctr"/>
            <a:r>
              <a:rPr lang="pl-PL" dirty="0" smtClean="0"/>
              <a:t>PRZYGOTOWAŁY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2362200"/>
            <a:ext cx="6762749" cy="335728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sz="3200" dirty="0" smtClean="0"/>
              <a:t>OLGA GRABOWSKA</a:t>
            </a:r>
          </a:p>
          <a:p>
            <a:pPr algn="ctr"/>
            <a:r>
              <a:rPr lang="pl-PL" sz="3200" dirty="0" smtClean="0"/>
              <a:t>MARIANNA KLECZEWSKA</a:t>
            </a:r>
          </a:p>
          <a:p>
            <a:pPr algn="ctr"/>
            <a:r>
              <a:rPr lang="pl-PL" sz="3200" dirty="0" smtClean="0"/>
              <a:t>GRACJANA JANKOWSKA</a:t>
            </a:r>
          </a:p>
          <a:p>
            <a:pPr algn="ctr"/>
            <a:r>
              <a:rPr lang="pl-PL" sz="3200" dirty="0" smtClean="0"/>
              <a:t>UCZENNICE 6a ze SZKOłY PODSTAWOWEJ NR. 1 IM. ADAMA MICKIEWICZA W PUSZCZYKOWIE</a:t>
            </a:r>
          </a:p>
          <a:p>
            <a:pPr algn="ctr"/>
            <a:r>
              <a:rPr lang="pl-PL" sz="3200" dirty="0" smtClean="0"/>
              <a:t>Temat zwrócenie uwagi na unikatowośći i wyjątkowość nadleśnictwa [</a:t>
            </a:r>
            <a:r>
              <a:rPr lang="pl-PL" sz="3200" dirty="0" smtClean="0"/>
              <a:t>inne, ważne dla autorów tematy związane z opisywanym </a:t>
            </a:r>
            <a:r>
              <a:rPr lang="pl-PL" sz="3200" dirty="0" smtClean="0"/>
              <a:t>nadleśnictwem].</a:t>
            </a:r>
            <a:endParaRPr lang="pl-PL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55625"/>
          </a:xfrm>
        </p:spPr>
        <p:txBody>
          <a:bodyPr/>
          <a:lstStyle/>
          <a:p>
            <a:pPr algn="ctr"/>
            <a:r>
              <a:rPr lang="en-US" dirty="0" smtClean="0"/>
              <a:t>POŁOŻENIE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095375"/>
            <a:ext cx="8620125" cy="5762625"/>
          </a:xfrm>
        </p:spPr>
        <p:txBody>
          <a:bodyPr>
            <a:noAutofit/>
          </a:bodyPr>
          <a:lstStyle/>
          <a:p>
            <a:r>
              <a:rPr lang="en-US" sz="3200" dirty="0" smtClean="0"/>
              <a:t>NADLEŚNICTWO KONSTANTYNOWO POŁOŻONE JEST W WOJEWÓDZTWIE WIELKOPOLSKIM, W POBLIŻU  WIELKOPOLSKIEGO PARKU NARODOWEGO.</a:t>
            </a:r>
          </a:p>
          <a:p>
            <a:pPr algn="ctr"/>
            <a:r>
              <a:rPr lang="en-US" sz="3200" dirty="0" smtClean="0"/>
              <a:t>W OBRĘBIE NADLEŚNICTWA ZNAJDUJĄ SIĘ NASTĘPUJĄCE LEŚNICTWA: WIĘCKOWICE, WIELKA WIEŚ, BĘDLEWO, GRZYBNO, WOŹNIKI, BRODNICZKA, KRAJKOWO, CZEMPIŃ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163803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HISTORIA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NADLEŚNICTWO KONSTANTYNOWO POWSTAŁO W 1945 ROKU. NA POCZĄTKU NAZYWAŁO SIĘ NADLEŚNICTWO SOWINIEC. KIEDYŚ OBEJMOWAŁO 15 LEŚNICTW POTEM 11, A DZIŚ 8.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619203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dirty="0" smtClean="0"/>
              <a:t>ROŚLINNOŚĆ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425387"/>
            <a:ext cx="8683625" cy="49722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 TERENIE KONSTANTYNOWA DOMINUJE SOSNA.JEDNAK WYSTĘPUJĄ TAM TAKŻE TAKIE DRZEWA JAK:ORZECH WŁOSKI, CIS POSPOLITY, ŚWIERK POSPOLITY,SOSNA POSPOLITA,JARZĄB POSPOLITY, MODRZEW EUROPEJSKI, OLSZA CZARNA,JODŁA POSPOLITA, BRZOZA BRODAWKOWATA.</a:t>
            </a:r>
          </a:p>
        </p:txBody>
      </p:sp>
    </p:spTree>
    <p:extLst>
      <p:ext uri="{BB962C8B-B14F-4D97-AF65-F5344CB8AC3E}">
        <p14:creationId xmlns="" xmlns:p14="http://schemas.microsoft.com/office/powerpoint/2010/main" val="3379065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ROŚLINY (CIĄG DALSZY)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714624"/>
            <a:ext cx="7583487" cy="33231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W KONSTANTYNOWSKIM LESIE, WARTO ZWRÓCIĆ UWAGĘ NA GOŹDZIKA SINEGO</a:t>
            </a:r>
            <a:r>
              <a:rPr lang="pl-PL" sz="3200" smtClean="0"/>
              <a:t> I STARODUBA LĄKOWEGO,</a:t>
            </a:r>
            <a:r>
              <a:rPr lang="en-US" sz="3200" smtClean="0"/>
              <a:t> </a:t>
            </a:r>
            <a:r>
              <a:rPr lang="en-US" sz="3200" dirty="0" smtClean="0"/>
              <a:t>KTÓR</a:t>
            </a:r>
            <a:r>
              <a:rPr lang="pl-PL" sz="3200" dirty="0" smtClean="0"/>
              <a:t>E</a:t>
            </a:r>
            <a:r>
              <a:rPr lang="en-US" sz="3200" dirty="0" smtClean="0"/>
              <a:t> MA</a:t>
            </a:r>
            <a:r>
              <a:rPr lang="pl-PL" sz="3200" dirty="0" smtClean="0"/>
              <a:t>JĄ</a:t>
            </a:r>
            <a:r>
              <a:rPr lang="en-US" sz="3200" dirty="0" smtClean="0"/>
              <a:t> W TYM MIEJSCU </a:t>
            </a:r>
            <a:r>
              <a:rPr lang="pl-PL" sz="3200" dirty="0" smtClean="0"/>
              <a:t>MA </a:t>
            </a:r>
            <a:r>
              <a:rPr lang="en-US" sz="3200" dirty="0" smtClean="0"/>
              <a:t>JEDNO Z NIEWIELU</a:t>
            </a:r>
            <a:r>
              <a:rPr lang="pl-PL" sz="3200" dirty="0" smtClean="0"/>
              <a:t> NATURALNYCH</a:t>
            </a:r>
            <a:r>
              <a:rPr lang="en-US" sz="3200" dirty="0" smtClean="0"/>
              <a:t> STANOWISK W POLSCE.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394133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ZWIERZĘTA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3600" dirty="0" smtClean="0"/>
              <a:t>W NADLEŚNICTWIE WYSTĘPUJA ZWIERZĘTA TAKIE JAK:</a:t>
            </a:r>
          </a:p>
          <a:p>
            <a:pPr algn="ctr"/>
            <a:r>
              <a:rPr lang="en-US" sz="3600" dirty="0" smtClean="0"/>
              <a:t>SARNY, DZIKI, JELENIE, BORSUKI, LISY, WIEWIÓRKI, ŁASICE</a:t>
            </a:r>
            <a:r>
              <a:rPr lang="pl-PL" sz="3600" dirty="0" smtClean="0"/>
              <a:t>, BOBRY.</a:t>
            </a:r>
            <a:endParaRPr lang="en-US" sz="3600" dirty="0" smtClean="0"/>
          </a:p>
          <a:p>
            <a:pPr algn="ctr"/>
            <a:r>
              <a:rPr lang="en-US" sz="3600" dirty="0" smtClean="0"/>
              <a:t>ORAZ TAKIE PTAKI JAK :</a:t>
            </a:r>
            <a:endParaRPr lang="pl-PL" sz="3600" dirty="0" smtClean="0"/>
          </a:p>
          <a:p>
            <a:pPr algn="ctr"/>
            <a:r>
              <a:rPr lang="pl-PL" sz="3600" dirty="0" smtClean="0"/>
              <a:t>CZAPLA SIWA, PUSZCZYK, DZIĘCIOŁ CZARNY I ZIELONY, SIKORKA [UBOGA, MODRASZKA, BOGATKA], BOCIAN CZARNY [RZADKI GATUNEK], KANIE RUDE [RZADKI GATUNEK]</a:t>
            </a:r>
            <a:endParaRPr lang="en-US" sz="3600" dirty="0" smtClean="0"/>
          </a:p>
          <a:p>
            <a:pPr algn="ctr"/>
            <a:r>
              <a:rPr lang="en-US" sz="3600" dirty="0" smtClean="0"/>
              <a:t>BIELIK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7434428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09600"/>
            <a:ext cx="7583487" cy="457200"/>
          </a:xfrm>
        </p:spPr>
        <p:txBody>
          <a:bodyPr/>
          <a:lstStyle/>
          <a:p>
            <a:pPr algn="ctr"/>
            <a:r>
              <a:rPr lang="pl-PL" dirty="0" smtClean="0"/>
              <a:t>GALERIA ZDJĘĆ</a:t>
            </a:r>
            <a:endParaRPr lang="pl-PL" dirty="0"/>
          </a:p>
        </p:txBody>
      </p:sp>
      <p:pic>
        <p:nvPicPr>
          <p:cNvPr id="4" name="Symbol zastępczy zawartości 3" descr="P10009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193" y="1513309"/>
            <a:ext cx="2390677" cy="1788942"/>
          </a:xfrm>
        </p:spPr>
      </p:pic>
      <p:pic>
        <p:nvPicPr>
          <p:cNvPr id="7" name="Obraz 6" descr="P100098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332" y="1431519"/>
            <a:ext cx="2795618" cy="2093861"/>
          </a:xfrm>
          <a:prstGeom prst="rect">
            <a:avLst/>
          </a:prstGeom>
        </p:spPr>
      </p:pic>
      <p:pic>
        <p:nvPicPr>
          <p:cNvPr id="8" name="Obraz 7" descr="P10100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193" y="4185920"/>
            <a:ext cx="2390677" cy="1788942"/>
          </a:xfrm>
          <a:prstGeom prst="rect">
            <a:avLst/>
          </a:prstGeom>
        </p:spPr>
      </p:pic>
      <p:pic>
        <p:nvPicPr>
          <p:cNvPr id="9" name="Obraz 8" descr="P100098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4279" y="4296342"/>
            <a:ext cx="2243113" cy="1678520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1278193" y="3525380"/>
            <a:ext cx="257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BARWINEK POSPOLITY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278193" y="5974862"/>
            <a:ext cx="257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PORANNA ROSA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567332" y="3525380"/>
            <a:ext cx="2795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WIDOCZNA DOMINACJA SOSNY W LESIE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567332" y="5974862"/>
            <a:ext cx="279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LIŚCIE BUKU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558800"/>
            <a:ext cx="7583487" cy="547893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/>
              <a:t>ŹRÓDŁA </a:t>
            </a:r>
          </a:p>
          <a:p>
            <a:pPr algn="ctr">
              <a:buNone/>
            </a:pPr>
            <a:r>
              <a:rPr lang="pl-PL" sz="3200" dirty="0" smtClean="0"/>
              <a:t>MAŁGORZTA OKULICZ-KOZARYN</a:t>
            </a:r>
          </a:p>
          <a:p>
            <a:pPr algn="ctr">
              <a:buNone/>
            </a:pPr>
            <a:r>
              <a:rPr lang="pl-PL" sz="3200" dirty="0" smtClean="0"/>
              <a:t>LASY I LUDZIE NADLEŚNICTWO KONSTANTYNOWO</a:t>
            </a:r>
          </a:p>
          <a:p>
            <a:pPr algn="ctr">
              <a:buNone/>
            </a:pPr>
            <a:r>
              <a:rPr lang="pl-PL" sz="3200" dirty="0" smtClean="0"/>
              <a:t>WŁASNE OBSERWACJE</a:t>
            </a:r>
          </a:p>
          <a:p>
            <a:pPr algn="ctr">
              <a:buNone/>
            </a:pPr>
            <a:r>
              <a:rPr lang="pl-PL" sz="3200" dirty="0" smtClean="0"/>
              <a:t>WYWIAD Z PRACOWNIKAMI NADLEŚNICTWA</a:t>
            </a:r>
          </a:p>
          <a:p>
            <a:pPr algn="ctr"/>
            <a:endParaRPr lang="pl-PL" sz="4400" dirty="0"/>
          </a:p>
        </p:txBody>
      </p:sp>
    </p:spTree>
    <p:extLst>
      <p:ext uri="{BB962C8B-B14F-4D97-AF65-F5344CB8AC3E}">
        <p14:creationId xmlns="" xmlns:p14="http://schemas.microsoft.com/office/powerpoint/2010/main" val="2995805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WYWIAD Z PRACOWNIKAMI NADLEŚNICTWA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7722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1.CO </a:t>
            </a:r>
            <a:r>
              <a:rPr lang="pl-PL" dirty="0" smtClean="0"/>
              <a:t>JEST SYMBOLEM TUTEJSZEGO NADLEŚNICTWA?  PUSZCZYK.</a:t>
            </a:r>
          </a:p>
          <a:p>
            <a:pPr lvl="0"/>
            <a:r>
              <a:rPr lang="pl-PL" dirty="0" smtClean="0"/>
              <a:t>2.JAKIE </a:t>
            </a:r>
            <a:r>
              <a:rPr lang="pl-PL" dirty="0" smtClean="0"/>
              <a:t>GATUNKI DRZEW TU DOMINUJĄ</a:t>
            </a:r>
            <a:r>
              <a:rPr lang="pl-PL" dirty="0" smtClean="0"/>
              <a:t>?</a:t>
            </a:r>
          </a:p>
          <a:p>
            <a:pPr lvl="0"/>
            <a:r>
              <a:rPr lang="pl-PL" dirty="0" smtClean="0"/>
              <a:t> SOSONY,JESIONY</a:t>
            </a:r>
            <a:r>
              <a:rPr lang="pl-PL" dirty="0" smtClean="0"/>
              <a:t>, DĘBY.</a:t>
            </a:r>
          </a:p>
          <a:p>
            <a:pPr lvl="0"/>
            <a:r>
              <a:rPr lang="pl-PL" dirty="0" smtClean="0"/>
              <a:t>3.JAK </a:t>
            </a:r>
            <a:r>
              <a:rPr lang="pl-PL" dirty="0" smtClean="0"/>
              <a:t>NALEŻY SIĘ ZACHOWAĆ PODCZAS SPOTKANIA Z DZIKĄ ZWIERZYNĄ? 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   </a:t>
            </a:r>
            <a:r>
              <a:rPr lang="pl-PL" smtClean="0"/>
              <a:t>NIE NALEŻY  </a:t>
            </a:r>
            <a:r>
              <a:rPr lang="pl-PL" dirty="0" smtClean="0"/>
              <a:t>OKAZYWAĆ  </a:t>
            </a:r>
            <a:r>
              <a:rPr lang="pl-PL" dirty="0" smtClean="0"/>
              <a:t>OZNAK STRACHU, ZDENERWOWANIA, NIE UCIEKAĆ I NIE KRZYCZEĆ , ZACHOWYWAĆ SPOKÓJ.</a:t>
            </a:r>
          </a:p>
          <a:p>
            <a:pPr lvl="0"/>
            <a:r>
              <a:rPr lang="pl-PL" dirty="0" smtClean="0"/>
              <a:t>4. </a:t>
            </a:r>
            <a:r>
              <a:rPr lang="pl-PL" dirty="0" smtClean="0"/>
              <a:t>CO JEST NAJWSPANIALSZE W LEŚNYM EKO SYSTEMIE?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JEGO NIEPRZEWIDYWALNOŚĆ, SPOKÓJ, ŻE JESZCZE ISTNIEJE.</a:t>
            </a:r>
          </a:p>
          <a:p>
            <a:pPr lvl="0"/>
            <a:r>
              <a:rPr lang="pl-PL" dirty="0" smtClean="0"/>
              <a:t>6.DLACZEGO </a:t>
            </a:r>
            <a:r>
              <a:rPr lang="pl-PL" dirty="0" smtClean="0"/>
              <a:t>WARTO POMAGAĆ TUTEJSZEJ PRZYRODZIE?</a:t>
            </a:r>
          </a:p>
          <a:p>
            <a:pPr algn="ctr">
              <a:buNone/>
            </a:pPr>
            <a:r>
              <a:rPr lang="pl-PL" dirty="0" smtClean="0"/>
              <a:t>BO </a:t>
            </a:r>
            <a:r>
              <a:rPr lang="pl-PL" dirty="0" smtClean="0"/>
              <a:t>PRZYRODA ZAWSZE SIĘ ODWDZIĘCZY, A W DUŻEJ MIERZE TO DLA NAS SAMYCH.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1084</TotalTime>
  <Words>355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Nadleśnictwo Konstantynowo</vt:lpstr>
      <vt:lpstr>POŁOŻENIE</vt:lpstr>
      <vt:lpstr>HISTORIA</vt:lpstr>
      <vt:lpstr>ROŚLINNOŚĆ</vt:lpstr>
      <vt:lpstr>ROŚLINY (CIĄG DALSZY)</vt:lpstr>
      <vt:lpstr>ZWIERZĘTA</vt:lpstr>
      <vt:lpstr>GALERIA ZDJĘĆ</vt:lpstr>
      <vt:lpstr>Slide 8</vt:lpstr>
      <vt:lpstr>WYWIAD Z PRACOWNIKAMI NADLEŚNICTWA</vt:lpstr>
      <vt:lpstr>PRZYGOTOWAŁY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Nadleśnictwo Konstantynowo</dc:title>
  <dc:creator>ViolettoManiaczka</dc:creator>
  <cp:lastModifiedBy>user</cp:lastModifiedBy>
  <cp:revision>65</cp:revision>
  <dcterms:created xsi:type="dcterms:W3CDTF">2016-04-27T12:33:49Z</dcterms:created>
  <dcterms:modified xsi:type="dcterms:W3CDTF">2016-04-29T20:18:49Z</dcterms:modified>
</cp:coreProperties>
</file>