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7" r:id="rId7"/>
    <p:sldId id="266" r:id="rId8"/>
    <p:sldId id="260" r:id="rId9"/>
    <p:sldId id="268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38583-19C5-4B28-B233-54995F75D4D7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4869F-E72B-409A-BD59-771F3489783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869F-E72B-409A-BD59-771F3489783C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869F-E72B-409A-BD59-771F3489783C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Nasze zdjęcia wykonane w lasach naszego nadleśnictwa.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869F-E72B-409A-BD59-771F3489783C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660F3C-722D-4DD8-A19C-8FCADA5DEA43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3ADD80-0126-4787-885D-BF8A3DA7BC3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uszcza Kozieni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714412" y="4941168"/>
            <a:ext cx="11471188" cy="191683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Miejsca, gdzie można odpocząć od miejskiego gwaru.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3954740"/>
          </a:xfrm>
        </p:spPr>
        <p:txBody>
          <a:bodyPr>
            <a:normAutofit/>
          </a:bodyPr>
          <a:lstStyle/>
          <a:p>
            <a:r>
              <a:rPr lang="pl-PL" sz="6000" b="1" i="1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chemeClr val="bg1"/>
                </a:solidFill>
              </a:rPr>
              <a:t>Nasze   Nadleśnictwo </a:t>
            </a:r>
            <a:r>
              <a:rPr lang="pl-PL" sz="6000" b="1" i="1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l-PL" sz="6000" b="1" i="1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pl-PL" sz="6000" b="1" i="1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chemeClr val="bg1"/>
                </a:solidFill>
              </a:rPr>
              <a:t>Radom</a:t>
            </a:r>
            <a:endParaRPr lang="pl-PL" sz="6000" b="1" i="1" dirty="0">
              <a:ln w="18415" cmpd="sng">
                <a:solidFill>
                  <a:srgbClr val="0066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684584" y="332656"/>
            <a:ext cx="10718095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</a:rPr>
              <a:t>Dziękujemy za uwagę </a:t>
            </a:r>
            <a:endParaRPr lang="pl-PL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sym typeface="Wingdings" pitchFamily="2" charset="2"/>
            </a:endParaRP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sym typeface="Wingdings" pitchFamily="2" charset="2"/>
              </a:rPr>
              <a:t>i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sym typeface="Wingdings" pitchFamily="2" charset="2"/>
              </a:rPr>
              <a:t> zapraszamy do Naszego 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sym typeface="Wingdings" pitchFamily="2" charset="2"/>
              </a:rPr>
              <a:t>N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sym typeface="Wingdings" pitchFamily="2" charset="2"/>
              </a:rPr>
              <a:t>adleśnictwa </a:t>
            </a:r>
          </a:p>
          <a:p>
            <a:pPr algn="ctr"/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sym typeface="Wingdings" pitchFamily="2" charset="2"/>
              </a:rPr>
              <a:t>Paulina Podkowa , Aneta Suligowska i Anna Urbańska</a:t>
            </a:r>
          </a:p>
          <a:p>
            <a:pPr algn="ctr"/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sym typeface="Wingdings" pitchFamily="2" charset="2"/>
              </a:rPr>
              <a:t> uczennice kl. III GB  Publicznego Gimnazjum w Natolinie </a:t>
            </a:r>
            <a:endParaRPr lang="pl-PL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43608" y="3645024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</a:rPr>
              <a:t>ŹRÓDŁA: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 www.radom.radom.lasy.gov.pl</a:t>
            </a:r>
            <a:endParaRPr lang="pl-PL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400" dirty="0">
                <a:latin typeface="Calibri" pitchFamily="34" charset="0"/>
              </a:rPr>
              <a:t> </a:t>
            </a:r>
            <a:r>
              <a:rPr lang="pl-PL" sz="2400" dirty="0" smtClean="0">
                <a:latin typeface="Calibri" pitchFamily="34" charset="0"/>
              </a:rPr>
              <a:t>GOOGLE 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  Wikipedia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 Zdjęcia własne</a:t>
            </a:r>
            <a:endParaRPr lang="pl-PL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adom.radom.lasy.gov.pl/image/image_gallery?uuid=bb29496d-75d5-492d-a2d8-a9192466bc7a&amp;groupId=11046&amp;t=1392639495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4942923" cy="4536504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980728"/>
            <a:ext cx="41764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dirty="0">
                <a:latin typeface="Calibri" pitchFamily="34" charset="0"/>
              </a:rPr>
              <a:t>Nadleśnictwo Radom jest jednym z dwudziestu trzech </a:t>
            </a:r>
            <a:r>
              <a:rPr lang="pl-PL" dirty="0" smtClean="0">
                <a:latin typeface="Calibri" pitchFamily="34" charset="0"/>
              </a:rPr>
              <a:t>nadleśnictw</a:t>
            </a:r>
          </a:p>
          <a:p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>
                <a:latin typeface="Calibri" pitchFamily="34" charset="0"/>
              </a:rPr>
              <a:t>wchodzących w skład Regionalnej Dyrekcji Lasów Państwowych w Radomiu</a:t>
            </a:r>
            <a:r>
              <a:rPr lang="pl-PL" dirty="0" smtClean="0">
                <a:latin typeface="Calibri" pitchFamily="34" charset="0"/>
              </a:rPr>
              <a:t>.</a:t>
            </a:r>
          </a:p>
          <a:p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>
                <a:latin typeface="Calibri" pitchFamily="34" charset="0"/>
              </a:rPr>
              <a:t>Grunty Nadleśnictwa położone są w województwie mazowieckim, na terenie pięciu powiatów: radomskiego, </a:t>
            </a:r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szydłowieckiego</a:t>
            </a:r>
            <a:r>
              <a:rPr lang="pl-PL" dirty="0">
                <a:latin typeface="Calibri" pitchFamily="34" charset="0"/>
              </a:rPr>
              <a:t>, przysuskiego, białobrzeskiego i powiatu miasto Radom</a:t>
            </a:r>
            <a:r>
              <a:rPr lang="pl-PL" dirty="0" smtClean="0">
                <a:latin typeface="Calibri" pitchFamily="34" charset="0"/>
              </a:rPr>
              <a:t>.</a:t>
            </a:r>
          </a:p>
          <a:p>
            <a:r>
              <a:rPr lang="pl-PL" dirty="0">
                <a:latin typeface="Calibri" pitchFamily="34" charset="0"/>
              </a:rPr>
              <a:t>Nadleśnictwo gospodaruje (wg stanu na 31.12.2013 r.) na powierzchni 10 352 ha, w tym na 10 104 ha powierzchni leśnej w 259 kompleksach leśnych.</a:t>
            </a:r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r>
              <a:rPr lang="pl-PL" dirty="0">
                <a:latin typeface="Calibri" pitchFamily="34" charset="0"/>
              </a:rPr>
              <a:t>Obszar Nadleśnictwa podzielony jest na dwa obręby leśne: Jedlnia i Radom oraz 8 leśnictw</a:t>
            </a:r>
            <a:r>
              <a:rPr lang="pl-PL" dirty="0" smtClean="0">
                <a:latin typeface="Calibri" pitchFamily="34" charset="0"/>
              </a:rPr>
              <a:t>.</a:t>
            </a:r>
            <a:r>
              <a:rPr lang="pl-PL" dirty="0">
                <a:latin typeface="Calibri" pitchFamily="34" charset="0"/>
              </a:rPr>
              <a:t> Obręby leśne Nadleśnictwa cechuje duże zróżnicowanie wielkości kompleksów leśnych. </a:t>
            </a:r>
            <a:endParaRPr lang="pl-PL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99592" y="0"/>
            <a:ext cx="7277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</a:rPr>
              <a:t>Położenie i powierzchnia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Historia naszego nadleśnictwa</a:t>
            </a:r>
            <a:endParaRPr lang="pl-P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522920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itchFamily="34" charset="0"/>
              </a:rPr>
              <a:t>Pierwsze wzmianki na temat Nadleśnictwa Radom </a:t>
            </a:r>
            <a:r>
              <a:rPr lang="pl-PL" dirty="0" smtClean="0">
                <a:latin typeface="Calibri" pitchFamily="34" charset="0"/>
              </a:rPr>
              <a:t>pochodzą </a:t>
            </a:r>
            <a:r>
              <a:rPr lang="pl-PL" dirty="0">
                <a:latin typeface="Calibri" pitchFamily="34" charset="0"/>
              </a:rPr>
              <a:t>z 1920 roku. W obecnych granicach nadleśnictwo funkcjonuje od 1973 roku. Tutejsze lasy różnią się między sobą pod względem rozmieszczenia przestrzennego kompleksów oraz uwarunkowań historyczno-gospodarczych.</a:t>
            </a:r>
          </a:p>
        </p:txBody>
      </p:sp>
      <p:pic>
        <p:nvPicPr>
          <p:cNvPr id="28674" name="Picture 2" descr="skangrafix627mmmm&amp;#x2e;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4968552" cy="361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radom.radom.lasy.gov.pl/image/image_gallery?uuid=bcf655c0-a7e8-43fa-bb10-92d086a20132&amp;groupId=11046&amp;t=1413547494421&amp;width=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88802"/>
            <a:ext cx="4938464" cy="329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ostokąt 1"/>
          <p:cNvSpPr/>
          <p:nvPr/>
        </p:nvSpPr>
        <p:spPr>
          <a:xfrm>
            <a:off x="251520" y="363915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Calibri" pitchFamily="34" charset="0"/>
              </a:rPr>
              <a:t>Lasy obrębu leśnego Jedlnia są częścią kompleksu leśnego ,,Puszcza Kozienicka", będącą pozostałością tzw. Puszczy </a:t>
            </a:r>
            <a:r>
              <a:rPr lang="pl-PL" sz="1600" dirty="0" smtClean="0">
                <a:latin typeface="Calibri" pitchFamily="34" charset="0"/>
              </a:rPr>
              <a:t>Radomskiej. </a:t>
            </a:r>
            <a:r>
              <a:rPr lang="pl-PL" sz="1600" dirty="0">
                <a:latin typeface="Calibri" pitchFamily="34" charset="0"/>
              </a:rPr>
              <a:t>Nazwa obrębu Jedlnia pochodzi od starej wsi puszczańskiej ,,Jedlnia", będącej siedzibą urzędnika królewskiego zarządzającego Puszczą, z ramienia ustanowionego w 1370 r. Starostwa radomskiego. W 1607 roku lasy Puszczy Radomskiej, należące od najdawniejszych czasów do dóbr królewskich, włączono w skład dóbr stołowych, z których utworzono tzw. ekonomię królewską w Kozienicach. W związku z tym jej zarząd przeniesiono z Jedlni do Kozienic, a kompleks leśny zaczęto nazywać ,,Puszczą Kozienicką".</a:t>
            </a:r>
          </a:p>
          <a:p>
            <a:r>
              <a:rPr lang="pl-PL" sz="1600" dirty="0">
                <a:latin typeface="Calibri" pitchFamily="34" charset="0"/>
              </a:rPr>
              <a:t>W XIV i XV wieku na terenie Puszczy dominowało łowiectwo i bartnictwo. Królowie polscy polowali tu na żubry, jelenie, sarny, dziki, wilki, lisy, rysie, borsuki, bobry a nawet na tury i niedźwiedzie. Od XVI wieku tereny te stały się głównym źródłem produkcji drewna. Szacuje się, że powierzchnia Puszczy wynosiła w tamtych czasach ok. 50 - 60 tys. ha.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79512" y="3287792"/>
            <a:ext cx="37799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Calibri" pitchFamily="34" charset="0"/>
              </a:rPr>
              <a:t>Najwcześniejsze dane dot. planów zagospodarowania dla Puszczy Kozienickiej notuje się na przełom XVIII i XIX wieku. Zasadniczy podział na linie gospodarcze zachował się do dnia dzisiejszego.</a:t>
            </a:r>
            <a:br>
              <a:rPr lang="pl-PL" sz="1600" dirty="0" smtClean="0">
                <a:latin typeface="Calibri" pitchFamily="34" charset="0"/>
              </a:rPr>
            </a:br>
            <a:r>
              <a:rPr lang="pl-PL" sz="1600" dirty="0" smtClean="0">
                <a:latin typeface="Calibri" pitchFamily="34" charset="0"/>
              </a:rPr>
              <a:t>Lata I wojny światowej, okres międzywojenny, II wojna światowa oraz lata pięćdziesiąte obecnego stulecia to przede wszystkim produkcja drewna . Odnowienia wprowadzano głównie sztucznie przez sadzenie, tylko w d-stanach jodłowych i mieszanych powstawały uprawy z samosiewu.</a:t>
            </a:r>
          </a:p>
          <a:p>
            <a:endParaRPr lang="pl-PL" sz="1600" dirty="0"/>
          </a:p>
        </p:txBody>
      </p:sp>
    </p:spTree>
  </p:cSld>
  <p:clrMapOvr>
    <a:masterClrMapping/>
  </p:clrMapOvr>
  <p:transition spd="med" advClick="0" advTm="12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928726" y="0"/>
            <a:ext cx="9403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C</a:t>
            </a: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O polecamy odwiedzić?:   - Obiekty edukacyjne</a:t>
            </a:r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908720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• </a:t>
            </a:r>
            <a:r>
              <a:rPr lang="pl-PL" b="1" dirty="0"/>
              <a:t>Leśny Ośrodek Edukacyjny im. redaktora Andrzeja Zalewskiego w Jedlni Letnisku</a:t>
            </a:r>
            <a:r>
              <a:rPr lang="pl-PL" dirty="0"/>
              <a:t> – położony przy trasie Radom-Kozienice, w odległości 12 km od Radomia. Usytuowany w sąsiedztwie rezerwatu przyrody ,,Jedlnia" – jednego z piękniejszych kompleksów leśnych Puszczy Kozienickiej. Ośrodek dysponuje bazą noclegową na około 100 osób. Istnieje tu możliwość organizowania wycieczek, ognisk i imprez plenerowych. Ośrodek prowadzi szkolenia i konferencje.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860032" y="3357562"/>
            <a:ext cx="4283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• </a:t>
            </a:r>
            <a:r>
              <a:rPr lang="pl-PL" b="1" dirty="0"/>
              <a:t>Ścieżka edukacyjno –rekreacyjna ,,Leśna Klasa"</a:t>
            </a:r>
            <a:r>
              <a:rPr lang="pl-PL" dirty="0"/>
              <a:t> – utworzona w 2003 r., zlokalizowana przy siedzibie Nadleśnictwa. Położona w Lesie </a:t>
            </a:r>
            <a:r>
              <a:rPr lang="pl-PL" dirty="0" smtClean="0"/>
              <a:t>Kapturskim </a:t>
            </a:r>
            <a:r>
              <a:rPr lang="pl-PL" dirty="0"/>
              <a:t>– kompleksie leśnym leżącym w granicach administracyjnych miasta Radom, który jest chętnie odwiedzany przez dzieci, młodzież szkolną i całe rodziny. Na ścieżce zlokalizowane są tablice o tematyce leśnej, </a:t>
            </a:r>
            <a:r>
              <a:rPr lang="pl-PL" dirty="0" smtClean="0"/>
              <a:t>urządzenia </a:t>
            </a:r>
            <a:r>
              <a:rPr lang="pl-PL" dirty="0"/>
              <a:t>do zabawy dla dzieci i miejsce na ognisko.</a:t>
            </a:r>
          </a:p>
        </p:txBody>
      </p:sp>
      <p:pic>
        <p:nvPicPr>
          <p:cNvPr id="36868" name="Picture 4" descr="http://www.radom.radom.lasy.gov.pl/image/image_gallery?uuid=c9d80d91-c54b-48c0-99d0-6a1ac1e2ed31&amp;groupId=11046&amp;width=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857232"/>
            <a:ext cx="3888432" cy="254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http://www.radom.radom.lasy.gov.pl/image/image_gallery?uuid=db1113a0-61cd-4081-9090-2394483e2826&amp;groupId=11046&amp;t=13934166652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57"/>
            <a:ext cx="396044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33265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• </a:t>
            </a:r>
            <a:r>
              <a:rPr lang="pl-PL" b="1" dirty="0"/>
              <a:t>Ścieżka przyrodnicza-leśna w rezerwacie przyrody ,,Jedlnia"</a:t>
            </a:r>
            <a:r>
              <a:rPr lang="pl-PL" dirty="0"/>
              <a:t> – utworzona w 1997 r. we współpracy z Zarządem Kozienickiego Parku Krajobrazowego, ma długość ok. 2,5 </a:t>
            </a:r>
            <a:r>
              <a:rPr lang="pl-PL" dirty="0" smtClean="0"/>
              <a:t>km. </a:t>
            </a:r>
            <a:r>
              <a:rPr lang="pl-PL" dirty="0"/>
              <a:t>Przybliża uczestnikom wędrówek ogólne zasady gospodarki leśnej, zapoznaje z różnorodnością flory i fauny tu występującej, siedliskami oraz miejscem pamięci ofiar II wojny światowej. 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067944" y="3429001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• </a:t>
            </a:r>
            <a:r>
              <a:rPr lang="pl-PL" b="1" dirty="0"/>
              <a:t>Ścieżka przyrodniczo-rowerowa </a:t>
            </a:r>
            <a:r>
              <a:rPr lang="pl-PL" dirty="0"/>
              <a:t>– utworzona w 2005 r. w ramach polsko-holenderskiego projektu ,,Przyroda i społeczeństwo w zagospodarowaniu LKP Puszcza Kozienicka". Rozpoczyna się i kończy przy Leśnym Ośrodku Edukacyjnym im. red. Andrzeja Zalewskiego. Jej długość wynosi 15,2 km. Na trasie wyznaczono 10 przystanków prezentujących przyrodę Puszczy Kozienickiej, gatunki spotykanych tu drzew oraz zagrożenie i profilaktykę przeciwpożarową.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0722" name="Picture 2" descr="http://www.radom.radom.lasy.gov.pl/image/image_gallery?uuid=92bb3051-6f46-48fe-9147-242e9cee3a54&amp;groupId=11046&amp;t=13934166652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38437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age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3814961" cy="265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332656"/>
            <a:ext cx="733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</a:rPr>
              <a:t>Pomysły na wypoczynek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3528" y="1484784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>
                <a:latin typeface="Calibri" pitchFamily="34" charset="0"/>
              </a:rPr>
              <a:t> BIEGANIE</a:t>
            </a:r>
          </a:p>
          <a:p>
            <a:r>
              <a:rPr lang="pl-PL" b="1" dirty="0" smtClean="0">
                <a:latin typeface="Calibri" pitchFamily="34" charset="0"/>
              </a:rPr>
              <a:t>Zielona </a:t>
            </a:r>
            <a:r>
              <a:rPr lang="pl-PL" b="1" dirty="0">
                <a:latin typeface="Calibri" pitchFamily="34" charset="0"/>
              </a:rPr>
              <a:t>bieżnia</a:t>
            </a:r>
          </a:p>
          <a:p>
            <a:r>
              <a:rPr lang="pl-PL" dirty="0">
                <a:latin typeface="Calibri" pitchFamily="34" charset="0"/>
              </a:rPr>
              <a:t>Dlaczego właśnie tam? Powód jest oczywisty. O ile przyjemniej biega się tam, gdzie unosi zapach drzew, zamiast smrodu spalin. Gdzie słychać szum liści i śpiew ptaków, a nie wielkomiejski zgiełk. Gdzie wiatr nie wieje nam w twarz, tylko delikatnie orzeźwia, a słońce, zamiast świecić w oczy, delikatnie sączy się rozproszone przez liście.</a:t>
            </a:r>
          </a:p>
          <a:p>
            <a:endParaRPr lang="pl-PL" dirty="0">
              <a:latin typeface="Calibri" pitchFamily="34" charset="0"/>
            </a:endParaRPr>
          </a:p>
        </p:txBody>
      </p:sp>
      <p:pic>
        <p:nvPicPr>
          <p:cNvPr id="31746" name="Picture 2" descr="fot. Val Thoermer/Shutterstoc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4030689" cy="268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fot. Dudarev Mikhail/Shutterstock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99449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908720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</a:t>
            </a:r>
            <a:r>
              <a:rPr lang="pl-PL" b="1" dirty="0" smtClean="0">
                <a:latin typeface="Calibri" pitchFamily="34" charset="0"/>
              </a:rPr>
              <a:t>NORDIC WALKING</a:t>
            </a:r>
          </a:p>
          <a:p>
            <a:r>
              <a:rPr lang="pl-PL" dirty="0">
                <a:latin typeface="Calibri" pitchFamily="34" charset="0"/>
              </a:rPr>
              <a:t>Las jest wydaje się naturalnym środowiskiem dla uprawiania </a:t>
            </a:r>
            <a:r>
              <a:rPr lang="pl-PL" dirty="0" smtClean="0">
                <a:latin typeface="Calibri" pitchFamily="34" charset="0"/>
              </a:rPr>
              <a:t>nordic walking</a:t>
            </a:r>
            <a:r>
              <a:rPr lang="pl-PL" dirty="0">
                <a:latin typeface="Calibri" pitchFamily="34" charset="0"/>
              </a:rPr>
              <a:t>. Miękkie leśne ścieżki amortyzują wstrząsy, dzięki czemu spacer po nich jest mniej obciążający stawy niż po chodniku czy asfalcie. Zaletą jest także ich nierówność – dzięki temu nasze mięśnie i stawy pracują w większym zakresie. No i to czyste leśne powietrze…</a:t>
            </a:r>
          </a:p>
        </p:txBody>
      </p:sp>
      <p:pic>
        <p:nvPicPr>
          <p:cNvPr id="26628" name="Picture 4" descr="http://www.witajwpodrozy.pl/_items/_upload/_files/obrazy/NPP/NPP_08/pasja_zycia_nordic_walking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068960"/>
            <a:ext cx="4176464" cy="313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www.beskidy24.pl/upload/image/arts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13626"/>
            <a:ext cx="3960440" cy="296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292892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AutoShape 2" descr="http://zalacznik.wp.pl/0/d695/63663477.jpg?tsn=1461768424903&amp;zalf=Nowe&amp;wid=4019&amp;p=3&amp;o2=745826&amp;t=IMAGE&amp;st=JPEG&amp;ct=QkFTRTY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http://zalacznik.wp.pl/0/d695/63663477.jpg?tsn=1461768424903&amp;zalf=Nowe&amp;wid=4019&amp;p=3&amp;o2=745826&amp;t=IMAGE&amp;st=JPEG&amp;ct=QkFTRTY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http://zalacznik.wp.pl/0/d695/63663477.jpg?tsn=1461768424903&amp;zalf=Nowe&amp;wid=4019&amp;p=3&amp;o2=745826&amp;t=IMAGE&amp;st=JPEG&amp;ct=QkFTRTY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0"/>
            <a:ext cx="6072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az 7" descr="Królewskie Żródła 09 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438400" cy="1714512"/>
          </a:xfrm>
          <a:prstGeom prst="rect">
            <a:avLst/>
          </a:prstGeom>
        </p:spPr>
      </p:pic>
      <p:pic>
        <p:nvPicPr>
          <p:cNvPr id="9" name="Obraz 8" descr="Królewskie Żródła 09 0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714488"/>
            <a:ext cx="2286016" cy="1500198"/>
          </a:xfrm>
          <a:prstGeom prst="rect">
            <a:avLst/>
          </a:prstGeom>
        </p:spPr>
      </p:pic>
      <p:pic>
        <p:nvPicPr>
          <p:cNvPr id="10" name="Obraz 9" descr="Królewskie Żródła 09 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0"/>
            <a:ext cx="2786082" cy="1357322"/>
          </a:xfrm>
          <a:prstGeom prst="rect">
            <a:avLst/>
          </a:prstGeom>
        </p:spPr>
      </p:pic>
      <p:pic>
        <p:nvPicPr>
          <p:cNvPr id="2" name="Picture 2" descr="C:\Users\Asiula\Desktop\krolewskie z\Zdjęcie00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6002336" y="-430239"/>
            <a:ext cx="2711427" cy="3571900"/>
          </a:xfrm>
          <a:prstGeom prst="rect">
            <a:avLst/>
          </a:prstGeom>
          <a:noFill/>
        </p:spPr>
      </p:pic>
      <p:pic>
        <p:nvPicPr>
          <p:cNvPr id="1027" name="Picture 3" descr="C:\Users\Asiula\Desktop\krolewskie z\200904021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3143248"/>
            <a:ext cx="2286017" cy="2143140"/>
          </a:xfrm>
          <a:prstGeom prst="rect">
            <a:avLst/>
          </a:prstGeom>
          <a:noFill/>
        </p:spPr>
      </p:pic>
      <p:pic>
        <p:nvPicPr>
          <p:cNvPr id="4" name="Picture 3" descr="C:\Users\Asiula\Desktop\krolewskie z\Zdjęcie00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4572008"/>
            <a:ext cx="1928794" cy="2285992"/>
          </a:xfrm>
          <a:prstGeom prst="rect">
            <a:avLst/>
          </a:prstGeom>
          <a:noFill/>
        </p:spPr>
      </p:pic>
      <p:pic>
        <p:nvPicPr>
          <p:cNvPr id="3" name="Picture 2" descr="C:\Users\Asiula\Desktop\Zdjęcie00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1670" y="1285860"/>
            <a:ext cx="2786082" cy="2428892"/>
          </a:xfrm>
          <a:prstGeom prst="rect">
            <a:avLst/>
          </a:prstGeom>
          <a:noFill/>
        </p:spPr>
      </p:pic>
      <p:pic>
        <p:nvPicPr>
          <p:cNvPr id="5" name="Picture 3" descr="C:\Users\Asiula\Desktop\2012101828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0298" y="5143488"/>
            <a:ext cx="2214578" cy="1714512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2286000" y="3105835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N</a:t>
            </a:r>
            <a:r>
              <a:rPr lang="pl-PL" dirty="0" smtClean="0"/>
              <a:t>asze zdjęcia wykonane w lasach naszego nadleśnictwa.</a:t>
            </a:r>
            <a:endParaRPr lang="pl-PL" dirty="0"/>
          </a:p>
        </p:txBody>
      </p:sp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238</TotalTime>
  <Words>508</Words>
  <Application>Microsoft Office PowerPoint</Application>
  <PresentationFormat>Pokaz na ekranie (4:3)</PresentationFormat>
  <Paragraphs>39</Paragraphs>
  <Slides>10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Kapitał</vt:lpstr>
      <vt:lpstr>Nasze   Nadleśnictwo  Radom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Anetka</dc:creator>
  <cp:lastModifiedBy>Asiula</cp:lastModifiedBy>
  <cp:revision>44</cp:revision>
  <dcterms:created xsi:type="dcterms:W3CDTF">2016-04-27T12:12:10Z</dcterms:created>
  <dcterms:modified xsi:type="dcterms:W3CDTF">2016-04-30T16:03:16Z</dcterms:modified>
</cp:coreProperties>
</file>