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09614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95562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63980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9793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13164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61880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366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5168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48049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9652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8245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FBCE-740A-4A52-AD39-06FD05EB9918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E939-956F-476C-9D1B-16BC1A43E6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4685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88" y="-243408"/>
            <a:ext cx="10947920" cy="82109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8363" y="332656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Lasy nadleśnictwa- Krościenko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9" y="1772816"/>
            <a:ext cx="65230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2099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811" y="23161"/>
            <a:ext cx="10270933" cy="68348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Nadleśnictwo Krościenko obejmuje swoim zasięgiem terytorialnym południową,  przygraniczną część województwa małopolskiego i jest położone w powiatach:</a:t>
            </a: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 Nowotarskim - na ternie Gmin: Szczawnica, Ochotnica Dolna, Krościenko nad Dunajcem, Czorsztyn i Łapsze </a:t>
            </a:r>
            <a:r>
              <a:rPr lang="pl-PL" dirty="0" err="1" smtClean="0">
                <a:solidFill>
                  <a:srgbClr val="FF0000"/>
                </a:solidFill>
              </a:rPr>
              <a:t>Niżne</a:t>
            </a:r>
            <a:r>
              <a:rPr lang="pl-PL" dirty="0" smtClean="0">
                <a:solidFill>
                  <a:srgbClr val="FF0000"/>
                </a:solidFill>
              </a:rPr>
              <a:t> (lasy i grunty Skarbu Państwa) oraz Gminy Nowy Targ (lasy nie stanowiące własności Skarbu Państwa).</a:t>
            </a: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Tatrzańskim – na terenie Gminy Bukowina Tatrzańska w powiecie tatrzańskim (lasy nie stanowiące własności Skarbu Państwa).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916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9" y="0"/>
            <a:ext cx="927429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Historia nadleśnictwa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Pierwszy dyrektor Lasów Państwowych, Adam </a:t>
            </a:r>
            <a:r>
              <a:rPr lang="pl-PL" sz="2000" dirty="0" err="1" smtClean="0">
                <a:solidFill>
                  <a:srgbClr val="FF0000"/>
                </a:solidFill>
              </a:rPr>
              <a:t>Loret</a:t>
            </a:r>
            <a:r>
              <a:rPr lang="pl-PL" sz="2000" dirty="0" smtClean="0">
                <a:solidFill>
                  <a:srgbClr val="FF0000"/>
                </a:solidFill>
              </a:rPr>
              <a:t> nakreślił w latach 30 XX wieku wizję funkcjonowania organizacji, według której las pełni wielorakie funkcje a produkcja drewna jest tylko jedną z nich.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W okresie II wojny światowej został przerwany dynamiczny rozwój Lasów Państwowych a prowadzona przez okupantów gospodarka leśna miała charakter rabunkowy.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Po zakończeniu wojny państwo przejęło na własność lasy oraz związane z nimi zakłady przeróbki drewna i innych produktów leśnych. Kolejne lata przynosiły dalsze zmiany w systemie zarządzania lasami państwowymi.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Istotnym przełomem dla lasów państwowych były zmiany ustrojowe państwa w latach 90 XX wieku. Uchwalona w 1991 roku ustawa o lasach wprowadziła zasadę trwale zrównoważonej gospodarki leśnej.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226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-334618"/>
            <a:ext cx="11723379" cy="76328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Nadleśnictwo Krościenko w obecnych granicach zarządza lasami, które w okresie przed wybuchem II wojny światowej były własnością prywatną. W okresie powojennym, w wyniku przemian ustrojowych i nowych uregulowań prawnych lasy te zostały znacjonalizowane. W obecnych granicach nadleśnictwo zostało utworzone z dniem 01.07.1973 roku w ramach reorganizacji lasów państwowych. W okresie funkcjonowania nadleśnictwa miało miejsce szereg zmian w jego powierzchni związanych z przejęciem z PFZ tzw. „lasów </a:t>
            </a:r>
            <a:r>
              <a:rPr lang="pl-PL" dirty="0" err="1" smtClean="0">
                <a:solidFill>
                  <a:srgbClr val="FF0000"/>
                </a:solidFill>
                <a:latin typeface="Arial Black" pitchFamily="34" charset="0"/>
              </a:rPr>
              <a:t>cerklowych</a:t>
            </a:r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", gruntów od Agencji Nieruchomości Rolnych skarbu Państwa a także przekazaniem części lasów i gruntów do Gorczańskiego Parku Narodowego czy też pod budowę zbiornika wodnego w Czorsztynie.  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Powierzchnia Nadleśnictwa Krościenko obecnie wynosi 7976 ha. .</a:t>
            </a: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83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13" y="0"/>
            <a:ext cx="10343213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  <a:latin typeface="Arial Black" pitchFamily="34" charset="0"/>
              </a:rPr>
              <a:t>Lasy w zasięgu Regionalnej </a:t>
            </a:r>
            <a:endParaRPr lang="pl-PL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Lasy w zasięgu Regionalnej Dyrekcji Lasów Państwowych w Krakowie zajmują zróżnicowane krajobrazowo i geomorfologicznie tereny. Charakterystyczna jest pionowa rozpiętość obszaru, od płaskich terenów Kotliny Sandomierskiej, poprzez tereny wyżynne, aż po wysokie szczyty Beskidów. Zdecydowana większość lasów (ok. 75 %) leży na terenach wyżynnych i górskich. Geograficznie teren RDLP w Krakowie obejmuje od południa obszary wchodzące w skład Karpat czyli Beskid Niski, Sądecki, Wyspowy, Żywiecki, Makowski, Gorce, Małe Pieniny, Kotlinę Orawsko – Podhalańską, Pogórze Karpackie oraz obszary Wyżyny Małopolskiej  i Kotliny Sandomierskiej. Pod względem przyrodniczo-leśnym lasy Regionalnej Dyrekcji Lasów Państwowych w Krakowie położone są w VI Krainie Małopolskiej i VIII Krainie Karpackiej. Takie położenie w głównym stopniu  wpływa na warunki klimatyczne. Roczna suma opadów jest najniższa w nizinnej, północnej części i wynosi 560 – 700 mm (jednocześnie występuje tu najwyższa średnia temperatura i najdłuższy okres wegetacyjny), w okolicach podgórskich 800 mm, a na Podhalu i wyższych rejonach Beskidu Sądeckiego, Gorców i Beskidu Żywieckiego 1000-1200 mm. Cechą charakterystyczną klimatu w terenach górskich jest występowanie pięter klimatycznych i związanych z nimi pięter roślinnych (piętro pogórza, regla dolnego i niewielkie powierzchnie w reglu górnym</a:t>
            </a:r>
            <a:r>
              <a:rPr lang="pl-PL" dirty="0" smtClean="0">
                <a:latin typeface="Arial Black" pitchFamily="34" charset="0"/>
              </a:rPr>
              <a:t>).</a:t>
            </a:r>
            <a:endParaRPr lang="pl-PL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36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897" y="-2475656"/>
            <a:ext cx="11556250" cy="1541668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FF0000"/>
                </a:solidFill>
                <a:latin typeface="Arial Black" pitchFamily="34" charset="0"/>
              </a:rPr>
              <a:t>Hodowla lasów </a:t>
            </a:r>
            <a:endParaRPr lang="pl-PL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Podstawowym zadaniem hodowli lasu jest zachowanie i wzbogacanie lasów istniejących (odnawianie) oraz tworzenie nowych (zalesianie), z respektowaniem warunków przyrodniczych i procesów naturalnych. Hodowla lasu obejmuje zbiór i przechowywanie nasion drzew, produkcję sadzonek na szkółkach, zakładanie oraz pielęgnację i ochronę upraw leśnych oraz drzewostanów.</a:t>
            </a:r>
          </a:p>
          <a:p>
            <a:endParaRPr lang="pl-PL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pl-PL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401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18403"/>
            <a:ext cx="10614555" cy="799288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Nasze nadleśnictwo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Adres:</a:t>
            </a:r>
          </a:p>
          <a:p>
            <a:r>
              <a:rPr lang="pl-PL" dirty="0" err="1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ul.Trzech</a:t>
            </a:r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Koron 4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34 - 450 Krościenko</a:t>
            </a:r>
          </a:p>
          <a:p>
            <a:endParaRPr lang="pl-PL" dirty="0" smtClean="0">
              <a:solidFill>
                <a:srgbClr val="FF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l-PL" dirty="0" err="1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tel</a:t>
            </a:r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: 018 2623120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fax: 018 2623003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www: kroscienko.krakow.lasy.gov.pl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e-mail: kroscienko@krakow.lasy.gov.pl</a:t>
            </a:r>
          </a:p>
          <a:p>
            <a:endParaRPr lang="pl-PL" dirty="0" smtClean="0">
              <a:solidFill>
                <a:srgbClr val="FF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Nadleśniczy: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mgr inż. Olaf Dobrowolski</a:t>
            </a:r>
          </a:p>
          <a:p>
            <a:endParaRPr lang="pl-PL" dirty="0" smtClean="0">
              <a:solidFill>
                <a:srgbClr val="FF00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Biuro Nadleśnictwa czynne od poniedziałku do piątku w godzinach 7.00 - 15.00</a:t>
            </a:r>
          </a:p>
          <a:p>
            <a:endParaRPr lang="pl-PL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602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latin typeface="Arial Black" pitchFamily="34" charset="0"/>
              </a:rPr>
              <a:t>Dziękujemy za uwagę.</a:t>
            </a:r>
            <a:endParaRPr lang="pl-PL" b="1" i="1" dirty="0"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Dagmara Szczepaniak kl. II B	</a:t>
            </a:r>
          </a:p>
          <a:p>
            <a:pPr>
              <a:buNone/>
            </a:pP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Anna Tokarczyk kl. II B</a:t>
            </a:r>
          </a:p>
          <a:p>
            <a:pPr>
              <a:buNone/>
            </a:pP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Monika Jama kl. II B</a:t>
            </a:r>
          </a:p>
          <a:p>
            <a:pPr>
              <a:buNone/>
            </a:pPr>
            <a:endParaRPr lang="pl-PL" b="1" i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Publiczne gimnazjum </a:t>
            </a:r>
            <a:r>
              <a:rPr lang="pl-PL" b="1" i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im.ks.prof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Józefa Tischnera w 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Szczawnicy</a:t>
            </a:r>
          </a:p>
          <a:p>
            <a:pPr>
              <a:buNone/>
            </a:pP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Temat : Historia nadleśnictwa i miejscowych lasów.</a:t>
            </a:r>
            <a:endParaRPr lang="pl-PL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Obraz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276872"/>
            <a:ext cx="1542968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626</Words>
  <Application>Microsoft Office PowerPoint</Application>
  <PresentationFormat>Pokaz na ekranie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Lasy nadleśnictwa- Krościenko</vt:lpstr>
      <vt:lpstr>Slajd 2</vt:lpstr>
      <vt:lpstr>Historia nadleśnictwa:</vt:lpstr>
      <vt:lpstr>Slajd 4</vt:lpstr>
      <vt:lpstr>Lasy w zasięgu Regionalnej </vt:lpstr>
      <vt:lpstr>Hodowla lasów </vt:lpstr>
      <vt:lpstr>Nasze nadleśnictwo </vt:lpstr>
      <vt:lpstr>Dziękujemy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Lasy nadleśnictwa- Krościenko</dc:title>
  <dc:creator>Ania</dc:creator>
  <cp:lastModifiedBy>Gimnazjum</cp:lastModifiedBy>
  <cp:revision>10</cp:revision>
  <dcterms:created xsi:type="dcterms:W3CDTF">2016-04-11T15:14:43Z</dcterms:created>
  <dcterms:modified xsi:type="dcterms:W3CDTF">2016-04-27T11:04:16Z</dcterms:modified>
</cp:coreProperties>
</file>