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2" r:id="rId6"/>
    <p:sldId id="261" r:id="rId7"/>
    <p:sldId id="26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60"/>
  </p:normalViewPr>
  <p:slideViewPr>
    <p:cSldViewPr>
      <p:cViewPr>
        <p:scale>
          <a:sx n="90" d="100"/>
          <a:sy n="90" d="100"/>
        </p:scale>
        <p:origin x="-226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5F008-46F0-4770-867B-30B44AB71C86}" type="datetimeFigureOut">
              <a:rPr lang="pl-PL" smtClean="0"/>
              <a:t>2016-04-26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65CE5-5D32-47BA-9CF5-3F9C8D8DD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38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5CE5-5D32-47BA-9CF5-3F9C8D8DDE9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06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787CEA-9A42-42ED-9672-46106E41C044}" type="datetimeFigureOut">
              <a:rPr lang="pl-PL" smtClean="0"/>
              <a:pPr/>
              <a:t>2016-04-26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FA6BB2-EAF0-4D5A-B3BC-429856737E6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gif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4.gif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3728" y="4365104"/>
            <a:ext cx="61722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Rowerem po Ciekawych Miejscach w Nadleśnictwie Przymuszewo</a:t>
            </a:r>
            <a:endParaRPr lang="pl-PL" dirty="0"/>
          </a:p>
        </p:txBody>
      </p:sp>
      <p:pic>
        <p:nvPicPr>
          <p:cNvPr id="4" name="Obraz 3" descr="image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5940262" cy="43906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 descr="Rysunek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94275"/>
            <a:ext cx="5184575" cy="160653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73" y="4581128"/>
            <a:ext cx="718377" cy="1117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2498E-7 C 0.0059 0.00208 0.01181 0.00486 0.01736 0.00809 C 0.01858 0.00879 0.01962 0.00971 0.02084 0.01041 C 0.02257 0.01133 0.02622 0.01272 0.02622 0.01272 C 0.03455 0.02012 0.04167 0.02105 0.05139 0.02313 C 0.0783 0.0222 0.10035 0.02105 0.12709 0.02197 C 0.13472 0.02544 0.14132 0.03099 0.14879 0.0347 C 0.16632 0.04325 0.18351 0.05204 0.20174 0.05806 C 0.23802 0.05736 0.27292 0.05598 0.30868 0.05343 C 0.32118 0.0539 0.33368 0.0539 0.34618 0.05459 C 0.35052 0.05482 0.3507 0.05644 0.35486 0.05806 C 0.36632 0.06269 0.37761 0.06962 0.38959 0.07194 C 0.39827 0.07772 0.40799 0.07749 0.41736 0.08003 C 0.44045 0.08628 0.46441 0.08605 0.48785 0.08697 C 0.49774 0.08836 0.51736 0.09044 0.51736 0.09044 C 0.5191 0.09114 0.52084 0.09206 0.52257 0.09276 C 0.52344 0.09322 0.52535 0.09391 0.52535 0.09391 C 0.5349 0.10224 0.52014 0.08998 0.53143 0.09738 C 0.53854 0.10201 0.54514 0.10779 0.55226 0.11242 C 0.55504 0.11427 0.55816 0.11404 0.56094 0.11589 C 0.5691 0.12144 0.57795 0.12329 0.58698 0.1263 C 0.58906 0.12584 0.59115 0.12607 0.59306 0.12514 C 0.59497 0.12422 0.59827 0.12052 0.59827 0.12052 C 0.59861 0.11936 0.59913 0.11705 0.59913 0.11705 " pathEditMode="relative" ptsTypes="fffffffffffffffffffffffA">
                                      <p:cBhvr>
                                        <p:cTn id="6" dur="5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467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Roboto Slab"/>
              </a:rPr>
              <a:t>Rezerwat „Dolina Kulawy”</a:t>
            </a:r>
            <a:endParaRPr lang="pl-PL" sz="2800" b="1" dirty="0">
              <a:solidFill>
                <a:srgbClr val="FF0000"/>
              </a:solidFill>
              <a:latin typeface="Roboto Slab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87519" y="620688"/>
            <a:ext cx="8531778" cy="1152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200" dirty="0" smtClean="0">
                <a:latin typeface="Roboto Slab"/>
              </a:rPr>
              <a:t>Rezerwat w Nadleśnictwie Przymuszewo zajmuje powierzchnię 70 ha. Celem ochrony jest zachowanie kompleksu torfowisk soligenicznych, , źródlisk, jezior mezotroficznych oraz leśnych i nieleśnych ekosystemów lądowych z charakterystycznymi dla tych ekosystemów biocenozami. Są wśród nich m.in. Mechowiska, torfowiska przejściowe i łąki. Rzeka Kulawa na terenie rezerwatu łączy </a:t>
            </a:r>
            <a:r>
              <a:rPr lang="pl-PL" sz="1200" dirty="0">
                <a:latin typeface="Roboto Slab"/>
              </a:rPr>
              <a:t>Jezioro </a:t>
            </a:r>
            <a:r>
              <a:rPr lang="pl-PL" sz="1200" dirty="0" smtClean="0">
                <a:latin typeface="Roboto Slab"/>
              </a:rPr>
              <a:t>Głuche. Z cennych gatunków flory występują tu m.in. Lipiennik Loesela, obuwik pospolity, skrzyp olbrzymi i nasięźrzal pospolity.</a:t>
            </a:r>
            <a:endParaRPr lang="pl-PL" sz="1200" dirty="0">
              <a:latin typeface="Roboto Slab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6" y="3093820"/>
            <a:ext cx="7884368" cy="328750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01208"/>
            <a:ext cx="792088" cy="8857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2" y="1844824"/>
            <a:ext cx="1692027" cy="95176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5724128" y="321297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Jezioro Małe Głuche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81481" y="279659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Roboto Slab"/>
              </a:rPr>
              <a:t>Rzeka Kulawa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54957"/>
            <a:ext cx="1008113" cy="98978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54957"/>
            <a:ext cx="1271222" cy="953417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Prostokąt 12"/>
          <p:cNvSpPr/>
          <p:nvPr/>
        </p:nvSpPr>
        <p:spPr>
          <a:xfrm>
            <a:off x="2195736" y="2852936"/>
            <a:ext cx="1601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Roboto Slab"/>
              </a:rPr>
              <a:t>Rezerwat Przyrody „Dolina Kulawy”</a:t>
            </a:r>
            <a:endParaRPr lang="pl-PL" sz="1000" dirty="0">
              <a:latin typeface="Roboto Slab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64" y="1844824"/>
            <a:ext cx="1728192" cy="97210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Prostokąt 14"/>
          <p:cNvSpPr/>
          <p:nvPr/>
        </p:nvSpPr>
        <p:spPr>
          <a:xfrm>
            <a:off x="6430090" y="2808373"/>
            <a:ext cx="761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>
                <a:latin typeface="Roboto Slab"/>
              </a:rPr>
              <a:t>Rzeka Kulawa </a:t>
            </a:r>
          </a:p>
        </p:txBody>
      </p:sp>
      <p:pic>
        <p:nvPicPr>
          <p:cNvPr id="205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298254" y="644341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Roboto Slab"/>
              </a:rPr>
              <a:t>Prezentację wykonali uczniowie klasy 3a gimnazjum – Zespół Szkół w Lubni: </a:t>
            </a:r>
            <a:r>
              <a:rPr lang="pl-PL" sz="1000" b="1" dirty="0" smtClean="0">
                <a:latin typeface="Roboto Slab"/>
              </a:rPr>
              <a:t>Górska Agata, Sikora Remigiusz, Paweł Kukliński</a:t>
            </a:r>
          </a:p>
          <a:p>
            <a:r>
              <a:rPr lang="pl-PL" sz="1000" b="1" dirty="0" smtClean="0">
                <a:latin typeface="Roboto Slab"/>
              </a:rPr>
              <a:t> </a:t>
            </a:r>
            <a:r>
              <a:rPr lang="pl-PL" sz="1000" dirty="0" smtClean="0">
                <a:latin typeface="Roboto Slab"/>
              </a:rPr>
              <a:t>Kategoria: Gimnazjum</a:t>
            </a:r>
            <a:endParaRPr lang="pl-PL" sz="1000" b="1" dirty="0">
              <a:latin typeface="Roboto Slab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27984" y="2822739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Roboto Slab"/>
              </a:rPr>
              <a:t>Dąb Bartuś</a:t>
            </a:r>
            <a:endParaRPr lang="pl-PL" sz="1000" dirty="0">
              <a:latin typeface="Roboto Sla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963E-6 C 0.01962 -0.00603 0.00451 -0.00209 0.04635 -0.00093 C 0.06615 0.00046 0.08611 0.00046 0.1059 0.003 C 0.19566 0.00184 0.28559 0.00022 0.37535 -0.00093 C 0.4217 -0.00325 0.46753 -0.00556 0.51406 -0.00603 C 0.56927 -0.00533 0.62344 -0.00186 0.6783 0.00092 C 0.68472 0.00069 0.69132 0.00046 0.69774 -6.2963E-6 C 0.70052 -0.00024 0.70313 -0.00209 0.7059 -0.00209 " pathEditMode="relative" ptsTypes="fffffffA">
                                      <p:cBhvr>
                                        <p:cTn id="6" dur="26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3826768" cy="43924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sz="2500" dirty="0" smtClean="0">
                <a:latin typeface="Roboto Slab"/>
              </a:rPr>
              <a:t>Nadleśnictwo Przymuszewo położone jest na terenie województwa pomorskiego, w powiecie chojnickim. Przeważająca część powierzchni, ok. 82%, znajduje się w gminie Brusy, pozostałe 18% w gminie Chojnice.</a:t>
            </a:r>
          </a:p>
          <a:p>
            <a:pPr algn="just"/>
            <a:r>
              <a:rPr lang="pl-PL" sz="2500" dirty="0" smtClean="0">
                <a:latin typeface="Roboto Slab"/>
              </a:rPr>
              <a:t>Organizacyjnie Nadleśnictwo Przy­muszewo funkcjonuje jako jednostka Regionalnej Dyrekcji Lasów Państwowych w Toruniu - gospodarując na najbardziej wysuniętym na północ obszarze tej dyrekcji. Nadleśnictwo podzielone jest na dwa obręby leśne: Laska i Przymuszewo, w skład których wchodzi 14 leśnictw. Według regionalizacji przyrodniczo -leśnej Nadleśnictwo Przymuszewo znajduje się w Krainie III: Wielkopolsko-Pomorskiej, w dzielnicy Borów Tucholskich.</a:t>
            </a:r>
          </a:p>
          <a:p>
            <a:pPr algn="just"/>
            <a:r>
              <a:rPr lang="pl-PL" sz="2500" dirty="0" smtClean="0">
                <a:latin typeface="Roboto Slab"/>
              </a:rPr>
              <a:t>Pierwsze udokumentowane dane dotyczące terenów nadleśnictwa pochodzą z okresu panowania Książąt Pomorskich, czyli z XII wieku. Był to początek trze­bienia lasów pod osadnictwo.</a:t>
            </a:r>
          </a:p>
          <a:p>
            <a:pPr algn="just"/>
            <a:r>
              <a:rPr lang="pl-PL" sz="2500" dirty="0" smtClean="0">
                <a:latin typeface="Roboto Slab"/>
              </a:rPr>
              <a:t>Proces ten nasilił się w XVI wieku wraz z rozwojem lokalnego przemysłu pozyskiwania smoły i potażu (stosowanego do produkcji mydła i szkła, a uzyskiwanego ze spalania drewna i węgla drzewnego), a następnie z rozwojem hut szkła i wypalaniem węgla drzewnego. 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35692" y="2289052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latin typeface="Roboto Slab"/>
              </a:rPr>
              <a:t>Wylesienia trwały aż do połowy XIX wieku. Powstawały nowe osady, potrzebna była ziemia pod uprawę oraz hodowlę zwierząt gospodarskich, głównie owiec. Według katastrów lesistość obecnego powiatu chojnickiego w 1865 roku wynosiła 31% (dla porównania w XVI wieku - 60%), a obecna lesistość Polski wynosi niecałe 30%. W </a:t>
            </a:r>
            <a:r>
              <a:rPr lang="pl-PL" sz="1200" dirty="0">
                <a:latin typeface="Roboto Slab"/>
              </a:rPr>
              <a:t>roku 1890 rząd niemiecki odkupił majątek od hrabiego Kónigsmarka i utwo­rzył 2 nadleśnictwa: Laska i Przymuszewo, powiększane corocznie przez dokupo­wanie parcel od sąsiednich </a:t>
            </a:r>
            <a:r>
              <a:rPr lang="pl-PL" sz="1200" dirty="0" smtClean="0">
                <a:latin typeface="Roboto Slab"/>
              </a:rPr>
              <a:t>majtków od </a:t>
            </a:r>
            <a:r>
              <a:rPr lang="pl-PL" sz="1200" dirty="0">
                <a:latin typeface="Roboto Slab"/>
              </a:rPr>
              <a:t>zubożałej szlachty kaszubskiej. W 1920 roku, po przejęciu lasów przez rząd polski, nastąpił nowy podział nad­leśnictw, a w 1945 roku powiększono ich powierzchnię o znacjonalizowane majątki</a:t>
            </a:r>
            <a:r>
              <a:rPr lang="pl-PL" sz="1200" dirty="0" smtClean="0">
                <a:latin typeface="Roboto Slab"/>
              </a:rPr>
              <a:t>.</a:t>
            </a:r>
          </a:p>
          <a:p>
            <a:pPr algn="just"/>
            <a:r>
              <a:rPr lang="pl-PL" sz="1200" dirty="0">
                <a:latin typeface="Roboto Slab"/>
              </a:rPr>
              <a:t>Obecne granice Nadleśnictwa Przy­muszewo zostały ustalone 1 stycznia 1973 roku. W skład nowo utworzonego nadleśnictwa weszły dwa dotychczaso­we: Laska i Przymuszewo.</a:t>
            </a:r>
          </a:p>
          <a:p>
            <a:pPr lvl="0"/>
            <a:endParaRPr lang="pl-PL" sz="1200" dirty="0"/>
          </a:p>
          <a:p>
            <a:endParaRPr lang="pl-PL" sz="1200" dirty="0"/>
          </a:p>
        </p:txBody>
      </p:sp>
      <p:sp>
        <p:nvSpPr>
          <p:cNvPr id="5" name="Elipsa 4">
            <a:hlinkClick r:id="rId2" action="ppaction://hlinksldjump"/>
          </p:cNvPr>
          <p:cNvSpPr/>
          <p:nvPr/>
        </p:nvSpPr>
        <p:spPr>
          <a:xfrm>
            <a:off x="8244408" y="5805264"/>
            <a:ext cx="36004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732240" y="6333569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                        Powrót do mapy</a:t>
            </a:r>
            <a:endParaRPr lang="pl-PL" sz="1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5849888"/>
            <a:ext cx="648072" cy="100811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5877272"/>
            <a:ext cx="729772" cy="81608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23528" y="260648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i="1" dirty="0" smtClean="0">
                <a:solidFill>
                  <a:srgbClr val="112611"/>
                </a:solidFill>
                <a:latin typeface="Roboto Slab"/>
              </a:rPr>
              <a:t>Jesteśmy uczniami Gimnazjum w Lubni, które znajduje się w  na południu Kaszub. Tu również znajduje się Nadleśnictwo Przymuszewo. Wykonaliśmy prezentację, której celem jest przybliżenie wszystkim uroków fauny, flory i dziedzictwa kulturowego tej pięknej ziemi-Zaborów, która rozkwita pod bacznym okiem leśników z naszego nadleśnictwa. Proponujemy oglądającym naszą prezentację najlepszą formę spędzania tak cennego dzisiaj wolnego czasu, poprzez aktywny wypoczynek.      </a:t>
            </a:r>
          </a:p>
          <a:p>
            <a:pPr algn="just"/>
            <a:r>
              <a:rPr lang="pl-PL" sz="1200" b="1" i="1" dirty="0" smtClean="0">
                <a:solidFill>
                  <a:srgbClr val="112611"/>
                </a:solidFill>
                <a:latin typeface="Roboto Slab"/>
              </a:rPr>
              <a:t>Doskonałym pomysłem na to jest rower, bo dzięki niemu możemy przyjemnie spędzić wolny czas z rodziną, przyjaciółmi i znajomymi. Przy tej okazji mamy niepowtarzalną okazję  zobaczyć nieosiągalne dla innych zakątki nieskażonej cywilizacją przyrody południowych Kaszub, a w szczególności Ziemi Zaborskiej z jej urokliwymi krajobrazami, czystym powietrzem i gościnnymi ludźmi- Krëbanami.</a:t>
            </a:r>
          </a:p>
          <a:p>
            <a:endParaRPr lang="pl-PL" dirty="0">
              <a:latin typeface="Roboto Slab"/>
            </a:endParaRPr>
          </a:p>
        </p:txBody>
      </p:sp>
      <p:cxnSp>
        <p:nvCxnSpPr>
          <p:cNvPr id="13" name="Łącznik prosty 12"/>
          <p:cNvCxnSpPr/>
          <p:nvPr/>
        </p:nvCxnSpPr>
        <p:spPr>
          <a:xfrm>
            <a:off x="431540" y="2132856"/>
            <a:ext cx="81369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4346686" y="2257987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Nadleśnictwo_Przymuszewo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064896" cy="570233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 descr="strzalka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952500" cy="914400"/>
          </a:xfrm>
          <a:prstGeom prst="rect">
            <a:avLst/>
          </a:prstGeom>
        </p:spPr>
      </p:pic>
      <p:sp>
        <p:nvSpPr>
          <p:cNvPr id="17" name="Elipsa 16">
            <a:hlinkClick r:id="rId4" action="ppaction://hlinksldjump"/>
          </p:cNvPr>
          <p:cNvSpPr/>
          <p:nvPr/>
        </p:nvSpPr>
        <p:spPr>
          <a:xfrm>
            <a:off x="5292080" y="1484784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5436096" y="148478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2060"/>
                </a:solidFill>
              </a:rPr>
              <a:t>1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23" name="Elipsa 22">
            <a:hlinkClick r:id="rId5" action="ppaction://hlinksldjump"/>
          </p:cNvPr>
          <p:cNvSpPr/>
          <p:nvPr/>
        </p:nvSpPr>
        <p:spPr>
          <a:xfrm>
            <a:off x="4932040" y="2348880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>
            <a:hlinkClick r:id="rId6" action="ppaction://hlinksldjump"/>
          </p:cNvPr>
          <p:cNvSpPr/>
          <p:nvPr/>
        </p:nvSpPr>
        <p:spPr>
          <a:xfrm>
            <a:off x="5004048" y="4221088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Elipsa 24">
            <a:hlinkClick r:id="rId7" action="ppaction://hlinksldjump"/>
          </p:cNvPr>
          <p:cNvSpPr/>
          <p:nvPr/>
        </p:nvSpPr>
        <p:spPr>
          <a:xfrm>
            <a:off x="3851920" y="2852936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27">
            <a:hlinkClick r:id="rId6" action="ppaction://hlinksldjump"/>
          </p:cNvPr>
          <p:cNvSpPr/>
          <p:nvPr/>
        </p:nvSpPr>
        <p:spPr>
          <a:xfrm>
            <a:off x="5652120" y="4005064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Elipsa 28"/>
          <p:cNvSpPr/>
          <p:nvPr/>
        </p:nvSpPr>
        <p:spPr>
          <a:xfrm>
            <a:off x="539552" y="1988840"/>
            <a:ext cx="144016" cy="144016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5148064" y="234888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</a:t>
            </a:r>
            <a:endParaRPr lang="pl-PL" sz="1200" b="1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611560" y="1988840"/>
            <a:ext cx="21602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rgbClr val="C00000"/>
                </a:solidFill>
              </a:rPr>
              <a:t>Miejscowości na trasie rowerowej</a:t>
            </a:r>
          </a:p>
          <a:p>
            <a:pPr marL="228600" indent="-228600">
              <a:buAutoNum type="arabicPeriod"/>
            </a:pPr>
            <a:r>
              <a:rPr lang="pl-PL" sz="800" b="1" dirty="0" smtClean="0"/>
              <a:t>Przymuszewo</a:t>
            </a:r>
          </a:p>
          <a:p>
            <a:pPr marL="228600" indent="-228600">
              <a:buAutoNum type="arabicPeriod"/>
            </a:pPr>
            <a:r>
              <a:rPr lang="pl-PL" sz="800" b="1" dirty="0" smtClean="0"/>
              <a:t>Leśno</a:t>
            </a:r>
          </a:p>
          <a:p>
            <a:pPr marL="228600" indent="-228600">
              <a:buAutoNum type="arabicPeriod"/>
            </a:pPr>
            <a:r>
              <a:rPr lang="pl-PL" sz="800" b="1" dirty="0" smtClean="0"/>
              <a:t>Lubnia</a:t>
            </a:r>
          </a:p>
          <a:p>
            <a:pPr marL="228600" indent="-228600">
              <a:buAutoNum type="arabicPeriod"/>
            </a:pPr>
            <a:r>
              <a:rPr lang="pl-PL" sz="800" b="1" dirty="0" smtClean="0"/>
              <a:t>Brusy, Brusy </a:t>
            </a:r>
            <a:r>
              <a:rPr lang="pl-PL" sz="800" b="1" dirty="0" err="1" smtClean="0"/>
              <a:t>Jaglie</a:t>
            </a:r>
            <a:r>
              <a:rPr lang="pl-PL" sz="800" b="1" dirty="0" smtClean="0"/>
              <a:t>, Czernica</a:t>
            </a:r>
          </a:p>
          <a:p>
            <a:pPr marL="228600" indent="-228600">
              <a:buAutoNum type="arabicPeriod"/>
            </a:pPr>
            <a:r>
              <a:rPr lang="pl-PL" sz="800" b="1" dirty="0" smtClean="0"/>
              <a:t>Antoniewo-Rezerwat ”Piecki”, „Bagno Stawek”</a:t>
            </a:r>
          </a:p>
          <a:p>
            <a:pPr marL="228600" indent="-228600">
              <a:buAutoNum type="arabicPeriod"/>
            </a:pPr>
            <a:r>
              <a:rPr lang="pl-PL" sz="800" b="1" dirty="0" smtClean="0"/>
              <a:t> Widno</a:t>
            </a:r>
          </a:p>
          <a:p>
            <a:pPr marL="228600" indent="-228600">
              <a:buAutoNum type="arabicPeriod"/>
            </a:pPr>
            <a:r>
              <a:rPr lang="pl-PL" sz="800" b="1" dirty="0" smtClean="0"/>
              <a:t>Zbrzyca -Rezerwat „Jezioro Nawionek”</a:t>
            </a:r>
          </a:p>
          <a:p>
            <a:pPr marL="228600" indent="-228600">
              <a:buAutoNum type="arabicPeriod"/>
            </a:pPr>
            <a:r>
              <a:rPr lang="pl-PL" sz="800" b="1" dirty="0" smtClean="0"/>
              <a:t>Laska</a:t>
            </a:r>
          </a:p>
          <a:p>
            <a:pPr marL="228600" indent="-228600">
              <a:buAutoNum type="arabicPeriod"/>
            </a:pPr>
            <a:r>
              <a:rPr lang="pl-PL" sz="800" b="1" dirty="0" smtClean="0"/>
              <a:t>Parzyn</a:t>
            </a:r>
          </a:p>
          <a:p>
            <a:pPr marL="228600" indent="-228600">
              <a:buAutoNum type="arabicPeriod"/>
            </a:pPr>
            <a:r>
              <a:rPr lang="pl-PL" sz="800" b="1" dirty="0" smtClean="0"/>
              <a:t>Rezerwat „Dolina Kulawy”</a:t>
            </a:r>
          </a:p>
        </p:txBody>
      </p:sp>
      <p:sp>
        <p:nvSpPr>
          <p:cNvPr id="35" name="Elipsa 34">
            <a:hlinkClick r:id="rId8" action="ppaction://hlinksldjump"/>
          </p:cNvPr>
          <p:cNvSpPr/>
          <p:nvPr/>
        </p:nvSpPr>
        <p:spPr>
          <a:xfrm>
            <a:off x="4211960" y="1484784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>
            <a:hlinkClick r:id="rId9" action="ppaction://hlinksldjump"/>
          </p:cNvPr>
          <p:cNvSpPr/>
          <p:nvPr/>
        </p:nvSpPr>
        <p:spPr>
          <a:xfrm>
            <a:off x="3203848" y="3068960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Elipsa 26">
            <a:hlinkClick r:id="rId8" action="ppaction://hlinksldjump"/>
          </p:cNvPr>
          <p:cNvSpPr/>
          <p:nvPr/>
        </p:nvSpPr>
        <p:spPr>
          <a:xfrm>
            <a:off x="3347864" y="2276872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Elipsa 37">
            <a:hlinkClick r:id="rId10" action="ppaction://hlinksldjump"/>
          </p:cNvPr>
          <p:cNvSpPr/>
          <p:nvPr/>
        </p:nvSpPr>
        <p:spPr>
          <a:xfrm>
            <a:off x="4211960" y="548680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Elipsa 25">
            <a:hlinkClick r:id="rId5" action="ppaction://hlinksldjump"/>
          </p:cNvPr>
          <p:cNvSpPr/>
          <p:nvPr/>
        </p:nvSpPr>
        <p:spPr>
          <a:xfrm>
            <a:off x="6588224" y="2852936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6588224" y="2996952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2060"/>
                </a:solidFill>
              </a:rPr>
              <a:t>3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40" name="Elipsa 39">
            <a:hlinkClick r:id="rId6" action="ppaction://hlinksldjump"/>
          </p:cNvPr>
          <p:cNvSpPr/>
          <p:nvPr/>
        </p:nvSpPr>
        <p:spPr>
          <a:xfrm>
            <a:off x="5292080" y="3933056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/>
          <p:cNvSpPr txBox="1"/>
          <p:nvPr/>
        </p:nvSpPr>
        <p:spPr>
          <a:xfrm>
            <a:off x="4427984" y="1484784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2060"/>
                </a:solidFill>
              </a:rPr>
              <a:t>9</a:t>
            </a:r>
            <a:endParaRPr lang="pl-PL" sz="1200" b="1" dirty="0">
              <a:solidFill>
                <a:srgbClr val="00206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2078" y="323317"/>
            <a:ext cx="567498" cy="88277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796136" y="414908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/>
              <a:t>4</a:t>
            </a:r>
            <a:endParaRPr lang="pl-PL" sz="1200" b="1" dirty="0"/>
          </a:p>
        </p:txBody>
      </p:sp>
      <p:sp>
        <p:nvSpPr>
          <p:cNvPr id="30" name="Prostokąt 29"/>
          <p:cNvSpPr/>
          <p:nvPr/>
        </p:nvSpPr>
        <p:spPr>
          <a:xfrm>
            <a:off x="5364088" y="3789040"/>
            <a:ext cx="269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/>
              <a:t>4</a:t>
            </a:r>
            <a:endParaRPr lang="pl-PL" sz="1200" b="1" dirty="0"/>
          </a:p>
        </p:txBody>
      </p:sp>
      <p:sp>
        <p:nvSpPr>
          <p:cNvPr id="33" name="Elipsa 32">
            <a:hlinkClick r:id="rId12" action="ppaction://hlinksldjump"/>
          </p:cNvPr>
          <p:cNvSpPr/>
          <p:nvPr/>
        </p:nvSpPr>
        <p:spPr>
          <a:xfrm>
            <a:off x="8244408" y="5805264"/>
            <a:ext cx="36004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/>
          <p:cNvSpPr/>
          <p:nvPr/>
        </p:nvSpPr>
        <p:spPr>
          <a:xfrm>
            <a:off x="3995936" y="3356992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/>
              <a:t>5</a:t>
            </a:r>
            <a:endParaRPr lang="pl-PL" sz="1200" b="1" dirty="0"/>
          </a:p>
        </p:txBody>
      </p:sp>
      <p:sp>
        <p:nvSpPr>
          <p:cNvPr id="44" name="Prostokąt 43"/>
          <p:cNvSpPr/>
          <p:nvPr/>
        </p:nvSpPr>
        <p:spPr>
          <a:xfrm>
            <a:off x="3923928" y="548680"/>
            <a:ext cx="360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/>
              <a:t>10</a:t>
            </a:r>
            <a:endParaRPr lang="pl-PL" sz="1200" b="1" dirty="0"/>
          </a:p>
        </p:txBody>
      </p:sp>
      <p:sp>
        <p:nvSpPr>
          <p:cNvPr id="46" name="Prostokąt 45"/>
          <p:cNvSpPr/>
          <p:nvPr/>
        </p:nvSpPr>
        <p:spPr>
          <a:xfrm>
            <a:off x="5220072" y="4221088"/>
            <a:ext cx="144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/>
              <a:t>4</a:t>
            </a:r>
            <a:endParaRPr lang="pl-PL" sz="1200" b="1" dirty="0"/>
          </a:p>
        </p:txBody>
      </p:sp>
      <p:sp>
        <p:nvSpPr>
          <p:cNvPr id="9" name="Prostokąt 8"/>
          <p:cNvSpPr/>
          <p:nvPr/>
        </p:nvSpPr>
        <p:spPr>
          <a:xfrm>
            <a:off x="3203848" y="3356992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/>
              <a:t>7</a:t>
            </a:r>
            <a:endParaRPr lang="pl-PL" sz="1200" b="1" dirty="0"/>
          </a:p>
        </p:txBody>
      </p:sp>
      <p:sp>
        <p:nvSpPr>
          <p:cNvPr id="11" name="Prostokąt 10"/>
          <p:cNvSpPr/>
          <p:nvPr/>
        </p:nvSpPr>
        <p:spPr>
          <a:xfrm>
            <a:off x="3347864" y="306896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7</a:t>
            </a:r>
            <a:endParaRPr lang="pl-PL" sz="1200" dirty="0"/>
          </a:p>
        </p:txBody>
      </p:sp>
      <p:sp>
        <p:nvSpPr>
          <p:cNvPr id="12" name="Prostokąt 11"/>
          <p:cNvSpPr/>
          <p:nvPr/>
        </p:nvSpPr>
        <p:spPr>
          <a:xfrm>
            <a:off x="3851920" y="2636912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/>
              <a:t>6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7" y="3710369"/>
            <a:ext cx="885825" cy="990600"/>
          </a:xfrm>
          <a:prstGeom prst="rect">
            <a:avLst/>
          </a:prstGeom>
        </p:spPr>
      </p:pic>
      <p:sp>
        <p:nvSpPr>
          <p:cNvPr id="50" name="Dowolny kształt 49"/>
          <p:cNvSpPr/>
          <p:nvPr/>
        </p:nvSpPr>
        <p:spPr>
          <a:xfrm>
            <a:off x="3039762" y="766119"/>
            <a:ext cx="3669957" cy="3774989"/>
          </a:xfrm>
          <a:custGeom>
            <a:avLst/>
            <a:gdLst>
              <a:gd name="connsiteX0" fmla="*/ 2292179 w 3669957"/>
              <a:gd name="connsiteY0" fmla="*/ 685800 h 3774989"/>
              <a:gd name="connsiteX1" fmla="*/ 2248930 w 3669957"/>
              <a:gd name="connsiteY1" fmla="*/ 698157 h 3774989"/>
              <a:gd name="connsiteX2" fmla="*/ 2205681 w 3669957"/>
              <a:gd name="connsiteY2" fmla="*/ 722870 h 3774989"/>
              <a:gd name="connsiteX3" fmla="*/ 2180968 w 3669957"/>
              <a:gd name="connsiteY3" fmla="*/ 747584 h 3774989"/>
              <a:gd name="connsiteX4" fmla="*/ 2143897 w 3669957"/>
              <a:gd name="connsiteY4" fmla="*/ 778476 h 3774989"/>
              <a:gd name="connsiteX5" fmla="*/ 2119184 w 3669957"/>
              <a:gd name="connsiteY5" fmla="*/ 834081 h 3774989"/>
              <a:gd name="connsiteX6" fmla="*/ 2106827 w 3669957"/>
              <a:gd name="connsiteY6" fmla="*/ 852616 h 3774989"/>
              <a:gd name="connsiteX7" fmla="*/ 2082114 w 3669957"/>
              <a:gd name="connsiteY7" fmla="*/ 939113 h 3774989"/>
              <a:gd name="connsiteX8" fmla="*/ 2094470 w 3669957"/>
              <a:gd name="connsiteY8" fmla="*/ 1037967 h 3774989"/>
              <a:gd name="connsiteX9" fmla="*/ 2106827 w 3669957"/>
              <a:gd name="connsiteY9" fmla="*/ 1075038 h 3774989"/>
              <a:gd name="connsiteX10" fmla="*/ 2113006 w 3669957"/>
              <a:gd name="connsiteY10" fmla="*/ 1093573 h 3774989"/>
              <a:gd name="connsiteX11" fmla="*/ 2131541 w 3669957"/>
              <a:gd name="connsiteY11" fmla="*/ 1155357 h 3774989"/>
              <a:gd name="connsiteX12" fmla="*/ 2137719 w 3669957"/>
              <a:gd name="connsiteY12" fmla="*/ 1173892 h 3774989"/>
              <a:gd name="connsiteX13" fmla="*/ 2150076 w 3669957"/>
              <a:gd name="connsiteY13" fmla="*/ 1192427 h 3774989"/>
              <a:gd name="connsiteX14" fmla="*/ 2168611 w 3669957"/>
              <a:gd name="connsiteY14" fmla="*/ 1223319 h 3774989"/>
              <a:gd name="connsiteX15" fmla="*/ 2180968 w 3669957"/>
              <a:gd name="connsiteY15" fmla="*/ 1248032 h 3774989"/>
              <a:gd name="connsiteX16" fmla="*/ 2199503 w 3669957"/>
              <a:gd name="connsiteY16" fmla="*/ 1260389 h 3774989"/>
              <a:gd name="connsiteX17" fmla="*/ 2230395 w 3669957"/>
              <a:gd name="connsiteY17" fmla="*/ 1297459 h 3774989"/>
              <a:gd name="connsiteX18" fmla="*/ 2279822 w 3669957"/>
              <a:gd name="connsiteY18" fmla="*/ 1353065 h 3774989"/>
              <a:gd name="connsiteX19" fmla="*/ 2298357 w 3669957"/>
              <a:gd name="connsiteY19" fmla="*/ 1359243 h 3774989"/>
              <a:gd name="connsiteX20" fmla="*/ 2316892 w 3669957"/>
              <a:gd name="connsiteY20" fmla="*/ 1371600 h 3774989"/>
              <a:gd name="connsiteX21" fmla="*/ 2323070 w 3669957"/>
              <a:gd name="connsiteY21" fmla="*/ 1390135 h 3774989"/>
              <a:gd name="connsiteX22" fmla="*/ 2304535 w 3669957"/>
              <a:gd name="connsiteY22" fmla="*/ 1451919 h 3774989"/>
              <a:gd name="connsiteX23" fmla="*/ 2267465 w 3669957"/>
              <a:gd name="connsiteY23" fmla="*/ 1482811 h 3774989"/>
              <a:gd name="connsiteX24" fmla="*/ 2236573 w 3669957"/>
              <a:gd name="connsiteY24" fmla="*/ 1495167 h 3774989"/>
              <a:gd name="connsiteX25" fmla="*/ 2211860 w 3669957"/>
              <a:gd name="connsiteY25" fmla="*/ 1507524 h 3774989"/>
              <a:gd name="connsiteX26" fmla="*/ 2168611 w 3669957"/>
              <a:gd name="connsiteY26" fmla="*/ 1519881 h 3774989"/>
              <a:gd name="connsiteX27" fmla="*/ 2143897 w 3669957"/>
              <a:gd name="connsiteY27" fmla="*/ 1532238 h 3774989"/>
              <a:gd name="connsiteX28" fmla="*/ 2113006 w 3669957"/>
              <a:gd name="connsiteY28" fmla="*/ 1538416 h 3774989"/>
              <a:gd name="connsiteX29" fmla="*/ 2088292 w 3669957"/>
              <a:gd name="connsiteY29" fmla="*/ 1544595 h 3774989"/>
              <a:gd name="connsiteX30" fmla="*/ 2045043 w 3669957"/>
              <a:gd name="connsiteY30" fmla="*/ 1550773 h 3774989"/>
              <a:gd name="connsiteX31" fmla="*/ 2020330 w 3669957"/>
              <a:gd name="connsiteY31" fmla="*/ 1556951 h 3774989"/>
              <a:gd name="connsiteX32" fmla="*/ 1958546 w 3669957"/>
              <a:gd name="connsiteY32" fmla="*/ 1563130 h 3774989"/>
              <a:gd name="connsiteX33" fmla="*/ 1902941 w 3669957"/>
              <a:gd name="connsiteY33" fmla="*/ 1581665 h 3774989"/>
              <a:gd name="connsiteX34" fmla="*/ 1878227 w 3669957"/>
              <a:gd name="connsiteY34" fmla="*/ 1587843 h 3774989"/>
              <a:gd name="connsiteX35" fmla="*/ 1859692 w 3669957"/>
              <a:gd name="connsiteY35" fmla="*/ 1594022 h 3774989"/>
              <a:gd name="connsiteX36" fmla="*/ 1816443 w 3669957"/>
              <a:gd name="connsiteY36" fmla="*/ 1606378 h 3774989"/>
              <a:gd name="connsiteX37" fmla="*/ 1810265 w 3669957"/>
              <a:gd name="connsiteY37" fmla="*/ 1729946 h 3774989"/>
              <a:gd name="connsiteX38" fmla="*/ 1816443 w 3669957"/>
              <a:gd name="connsiteY38" fmla="*/ 1748481 h 3774989"/>
              <a:gd name="connsiteX39" fmla="*/ 1853514 w 3669957"/>
              <a:gd name="connsiteY39" fmla="*/ 1785551 h 3774989"/>
              <a:gd name="connsiteX40" fmla="*/ 1896762 w 3669957"/>
              <a:gd name="connsiteY40" fmla="*/ 1834978 h 3774989"/>
              <a:gd name="connsiteX41" fmla="*/ 1915297 w 3669957"/>
              <a:gd name="connsiteY41" fmla="*/ 1853513 h 3774989"/>
              <a:gd name="connsiteX42" fmla="*/ 2001795 w 3669957"/>
              <a:gd name="connsiteY42" fmla="*/ 1872049 h 3774989"/>
              <a:gd name="connsiteX43" fmla="*/ 2038865 w 3669957"/>
              <a:gd name="connsiteY43" fmla="*/ 1884405 h 3774989"/>
              <a:gd name="connsiteX44" fmla="*/ 2162433 w 3669957"/>
              <a:gd name="connsiteY44" fmla="*/ 1896762 h 3774989"/>
              <a:gd name="connsiteX45" fmla="*/ 2224216 w 3669957"/>
              <a:gd name="connsiteY45" fmla="*/ 1909119 h 3774989"/>
              <a:gd name="connsiteX46" fmla="*/ 2298357 w 3669957"/>
              <a:gd name="connsiteY46" fmla="*/ 1921476 h 3774989"/>
              <a:gd name="connsiteX47" fmla="*/ 2335427 w 3669957"/>
              <a:gd name="connsiteY47" fmla="*/ 1927654 h 3774989"/>
              <a:gd name="connsiteX48" fmla="*/ 2440460 w 3669957"/>
              <a:gd name="connsiteY48" fmla="*/ 1946189 h 3774989"/>
              <a:gd name="connsiteX49" fmla="*/ 2539314 w 3669957"/>
              <a:gd name="connsiteY49" fmla="*/ 1958546 h 3774989"/>
              <a:gd name="connsiteX50" fmla="*/ 2564027 w 3669957"/>
              <a:gd name="connsiteY50" fmla="*/ 1977081 h 3774989"/>
              <a:gd name="connsiteX51" fmla="*/ 2601097 w 3669957"/>
              <a:gd name="connsiteY51" fmla="*/ 1989438 h 3774989"/>
              <a:gd name="connsiteX52" fmla="*/ 2650524 w 3669957"/>
              <a:gd name="connsiteY52" fmla="*/ 2007973 h 3774989"/>
              <a:gd name="connsiteX53" fmla="*/ 2687595 w 3669957"/>
              <a:gd name="connsiteY53" fmla="*/ 2020330 h 3774989"/>
              <a:gd name="connsiteX54" fmla="*/ 2761735 w 3669957"/>
              <a:gd name="connsiteY54" fmla="*/ 2051222 h 3774989"/>
              <a:gd name="connsiteX55" fmla="*/ 2798806 w 3669957"/>
              <a:gd name="connsiteY55" fmla="*/ 2057400 h 3774989"/>
              <a:gd name="connsiteX56" fmla="*/ 2842054 w 3669957"/>
              <a:gd name="connsiteY56" fmla="*/ 2082113 h 3774989"/>
              <a:gd name="connsiteX57" fmla="*/ 2866768 w 3669957"/>
              <a:gd name="connsiteY57" fmla="*/ 2094470 h 3774989"/>
              <a:gd name="connsiteX58" fmla="*/ 2891481 w 3669957"/>
              <a:gd name="connsiteY58" fmla="*/ 2113005 h 3774989"/>
              <a:gd name="connsiteX59" fmla="*/ 2910016 w 3669957"/>
              <a:gd name="connsiteY59" fmla="*/ 2119184 h 3774989"/>
              <a:gd name="connsiteX60" fmla="*/ 2984157 w 3669957"/>
              <a:gd name="connsiteY60" fmla="*/ 2162432 h 3774989"/>
              <a:gd name="connsiteX61" fmla="*/ 2996514 w 3669957"/>
              <a:gd name="connsiteY61" fmla="*/ 2187146 h 3774989"/>
              <a:gd name="connsiteX62" fmla="*/ 3033584 w 3669957"/>
              <a:gd name="connsiteY62" fmla="*/ 2193324 h 3774989"/>
              <a:gd name="connsiteX63" fmla="*/ 3052119 w 3669957"/>
              <a:gd name="connsiteY63" fmla="*/ 2205681 h 3774989"/>
              <a:gd name="connsiteX64" fmla="*/ 3076833 w 3669957"/>
              <a:gd name="connsiteY64" fmla="*/ 2211859 h 3774989"/>
              <a:gd name="connsiteX65" fmla="*/ 3089189 w 3669957"/>
              <a:gd name="connsiteY65" fmla="*/ 2236573 h 3774989"/>
              <a:gd name="connsiteX66" fmla="*/ 3126260 w 3669957"/>
              <a:gd name="connsiteY66" fmla="*/ 2255108 h 3774989"/>
              <a:gd name="connsiteX67" fmla="*/ 3144795 w 3669957"/>
              <a:gd name="connsiteY67" fmla="*/ 2267465 h 3774989"/>
              <a:gd name="connsiteX68" fmla="*/ 3169508 w 3669957"/>
              <a:gd name="connsiteY68" fmla="*/ 2310713 h 3774989"/>
              <a:gd name="connsiteX69" fmla="*/ 3200400 w 3669957"/>
              <a:gd name="connsiteY69" fmla="*/ 2316892 h 3774989"/>
              <a:gd name="connsiteX70" fmla="*/ 3212757 w 3669957"/>
              <a:gd name="connsiteY70" fmla="*/ 2335427 h 3774989"/>
              <a:gd name="connsiteX71" fmla="*/ 3256006 w 3669957"/>
              <a:gd name="connsiteY71" fmla="*/ 2353962 h 3774989"/>
              <a:gd name="connsiteX72" fmla="*/ 3274541 w 3669957"/>
              <a:gd name="connsiteY72" fmla="*/ 2366319 h 3774989"/>
              <a:gd name="connsiteX73" fmla="*/ 3311611 w 3669957"/>
              <a:gd name="connsiteY73" fmla="*/ 2372497 h 3774989"/>
              <a:gd name="connsiteX74" fmla="*/ 3336324 w 3669957"/>
              <a:gd name="connsiteY74" fmla="*/ 2378676 h 3774989"/>
              <a:gd name="connsiteX75" fmla="*/ 3373395 w 3669957"/>
              <a:gd name="connsiteY75" fmla="*/ 2391032 h 3774989"/>
              <a:gd name="connsiteX76" fmla="*/ 3410465 w 3669957"/>
              <a:gd name="connsiteY76" fmla="*/ 2403389 h 3774989"/>
              <a:gd name="connsiteX77" fmla="*/ 3466070 w 3669957"/>
              <a:gd name="connsiteY77" fmla="*/ 2415746 h 3774989"/>
              <a:gd name="connsiteX78" fmla="*/ 3484606 w 3669957"/>
              <a:gd name="connsiteY78" fmla="*/ 2421924 h 3774989"/>
              <a:gd name="connsiteX79" fmla="*/ 3540211 w 3669957"/>
              <a:gd name="connsiteY79" fmla="*/ 2440459 h 3774989"/>
              <a:gd name="connsiteX80" fmla="*/ 3558746 w 3669957"/>
              <a:gd name="connsiteY80" fmla="*/ 2446638 h 3774989"/>
              <a:gd name="connsiteX81" fmla="*/ 3577281 w 3669957"/>
              <a:gd name="connsiteY81" fmla="*/ 2458995 h 3774989"/>
              <a:gd name="connsiteX82" fmla="*/ 3614352 w 3669957"/>
              <a:gd name="connsiteY82" fmla="*/ 2514600 h 3774989"/>
              <a:gd name="connsiteX83" fmla="*/ 3626708 w 3669957"/>
              <a:gd name="connsiteY83" fmla="*/ 2533135 h 3774989"/>
              <a:gd name="connsiteX84" fmla="*/ 3657600 w 3669957"/>
              <a:gd name="connsiteY84" fmla="*/ 2582562 h 3774989"/>
              <a:gd name="connsiteX85" fmla="*/ 3663779 w 3669957"/>
              <a:gd name="connsiteY85" fmla="*/ 2607276 h 3774989"/>
              <a:gd name="connsiteX86" fmla="*/ 3669957 w 3669957"/>
              <a:gd name="connsiteY86" fmla="*/ 2625811 h 3774989"/>
              <a:gd name="connsiteX87" fmla="*/ 3663779 w 3669957"/>
              <a:gd name="connsiteY87" fmla="*/ 2749378 h 3774989"/>
              <a:gd name="connsiteX88" fmla="*/ 3657600 w 3669957"/>
              <a:gd name="connsiteY88" fmla="*/ 2767913 h 3774989"/>
              <a:gd name="connsiteX89" fmla="*/ 3626708 w 3669957"/>
              <a:gd name="connsiteY89" fmla="*/ 2786449 h 3774989"/>
              <a:gd name="connsiteX90" fmla="*/ 3608173 w 3669957"/>
              <a:gd name="connsiteY90" fmla="*/ 2798805 h 3774989"/>
              <a:gd name="connsiteX91" fmla="*/ 3552568 w 3669957"/>
              <a:gd name="connsiteY91" fmla="*/ 2848232 h 3774989"/>
              <a:gd name="connsiteX92" fmla="*/ 3509319 w 3669957"/>
              <a:gd name="connsiteY92" fmla="*/ 2860589 h 3774989"/>
              <a:gd name="connsiteX93" fmla="*/ 3490784 w 3669957"/>
              <a:gd name="connsiteY93" fmla="*/ 2885303 h 3774989"/>
              <a:gd name="connsiteX94" fmla="*/ 3429000 w 3669957"/>
              <a:gd name="connsiteY94" fmla="*/ 2928551 h 3774989"/>
              <a:gd name="connsiteX95" fmla="*/ 3385752 w 3669957"/>
              <a:gd name="connsiteY95" fmla="*/ 2953265 h 3774989"/>
              <a:gd name="connsiteX96" fmla="*/ 3342503 w 3669957"/>
              <a:gd name="connsiteY96" fmla="*/ 2971800 h 3774989"/>
              <a:gd name="connsiteX97" fmla="*/ 3293076 w 3669957"/>
              <a:gd name="connsiteY97" fmla="*/ 2996513 h 3774989"/>
              <a:gd name="connsiteX98" fmla="*/ 3274541 w 3669957"/>
              <a:gd name="connsiteY98" fmla="*/ 3008870 h 3774989"/>
              <a:gd name="connsiteX99" fmla="*/ 3249827 w 3669957"/>
              <a:gd name="connsiteY99" fmla="*/ 3015049 h 3774989"/>
              <a:gd name="connsiteX100" fmla="*/ 3206579 w 3669957"/>
              <a:gd name="connsiteY100" fmla="*/ 3058297 h 3774989"/>
              <a:gd name="connsiteX101" fmla="*/ 3163330 w 3669957"/>
              <a:gd name="connsiteY101" fmla="*/ 3089189 h 3774989"/>
              <a:gd name="connsiteX102" fmla="*/ 3126260 w 3669957"/>
              <a:gd name="connsiteY102" fmla="*/ 3126259 h 3774989"/>
              <a:gd name="connsiteX103" fmla="*/ 3101546 w 3669957"/>
              <a:gd name="connsiteY103" fmla="*/ 3163330 h 3774989"/>
              <a:gd name="connsiteX104" fmla="*/ 3095368 w 3669957"/>
              <a:gd name="connsiteY104" fmla="*/ 3181865 h 3774989"/>
              <a:gd name="connsiteX105" fmla="*/ 3076833 w 3669957"/>
              <a:gd name="connsiteY105" fmla="*/ 3200400 h 3774989"/>
              <a:gd name="connsiteX106" fmla="*/ 3064476 w 3669957"/>
              <a:gd name="connsiteY106" fmla="*/ 3225113 h 3774989"/>
              <a:gd name="connsiteX107" fmla="*/ 3039762 w 3669957"/>
              <a:gd name="connsiteY107" fmla="*/ 3249827 h 3774989"/>
              <a:gd name="connsiteX108" fmla="*/ 3015049 w 3669957"/>
              <a:gd name="connsiteY108" fmla="*/ 3286897 h 3774989"/>
              <a:gd name="connsiteX109" fmla="*/ 2996514 w 3669957"/>
              <a:gd name="connsiteY109" fmla="*/ 3305432 h 3774989"/>
              <a:gd name="connsiteX110" fmla="*/ 2959443 w 3669957"/>
              <a:gd name="connsiteY110" fmla="*/ 3336324 h 3774989"/>
              <a:gd name="connsiteX111" fmla="*/ 2940908 w 3669957"/>
              <a:gd name="connsiteY111" fmla="*/ 3354859 h 3774989"/>
              <a:gd name="connsiteX112" fmla="*/ 2928552 w 3669957"/>
              <a:gd name="connsiteY112" fmla="*/ 3373395 h 3774989"/>
              <a:gd name="connsiteX113" fmla="*/ 2842054 w 3669957"/>
              <a:gd name="connsiteY113" fmla="*/ 3379573 h 3774989"/>
              <a:gd name="connsiteX114" fmla="*/ 2786449 w 3669957"/>
              <a:gd name="connsiteY114" fmla="*/ 3416643 h 3774989"/>
              <a:gd name="connsiteX115" fmla="*/ 2749379 w 3669957"/>
              <a:gd name="connsiteY115" fmla="*/ 3447535 h 3774989"/>
              <a:gd name="connsiteX116" fmla="*/ 2743200 w 3669957"/>
              <a:gd name="connsiteY116" fmla="*/ 3503140 h 3774989"/>
              <a:gd name="connsiteX117" fmla="*/ 2724665 w 3669957"/>
              <a:gd name="connsiteY117" fmla="*/ 3509319 h 3774989"/>
              <a:gd name="connsiteX118" fmla="*/ 2706130 w 3669957"/>
              <a:gd name="connsiteY118" fmla="*/ 3521676 h 3774989"/>
              <a:gd name="connsiteX119" fmla="*/ 2502243 w 3669957"/>
              <a:gd name="connsiteY119" fmla="*/ 3515497 h 3774989"/>
              <a:gd name="connsiteX120" fmla="*/ 2477530 w 3669957"/>
              <a:gd name="connsiteY120" fmla="*/ 3490784 h 3774989"/>
              <a:gd name="connsiteX121" fmla="*/ 2458995 w 3669957"/>
              <a:gd name="connsiteY121" fmla="*/ 3484605 h 3774989"/>
              <a:gd name="connsiteX122" fmla="*/ 2421924 w 3669957"/>
              <a:gd name="connsiteY122" fmla="*/ 3459892 h 3774989"/>
              <a:gd name="connsiteX123" fmla="*/ 2286000 w 3669957"/>
              <a:gd name="connsiteY123" fmla="*/ 3484605 h 3774989"/>
              <a:gd name="connsiteX124" fmla="*/ 2273643 w 3669957"/>
              <a:gd name="connsiteY124" fmla="*/ 3503140 h 3774989"/>
              <a:gd name="connsiteX125" fmla="*/ 2267465 w 3669957"/>
              <a:gd name="connsiteY125" fmla="*/ 3521676 h 3774989"/>
              <a:gd name="connsiteX126" fmla="*/ 2248930 w 3669957"/>
              <a:gd name="connsiteY126" fmla="*/ 3527854 h 3774989"/>
              <a:gd name="connsiteX127" fmla="*/ 2242752 w 3669957"/>
              <a:gd name="connsiteY127" fmla="*/ 3577281 h 3774989"/>
              <a:gd name="connsiteX128" fmla="*/ 2230395 w 3669957"/>
              <a:gd name="connsiteY128" fmla="*/ 3595816 h 3774989"/>
              <a:gd name="connsiteX129" fmla="*/ 2224216 w 3669957"/>
              <a:gd name="connsiteY129" fmla="*/ 3614351 h 3774989"/>
              <a:gd name="connsiteX130" fmla="*/ 2211860 w 3669957"/>
              <a:gd name="connsiteY130" fmla="*/ 3632886 h 3774989"/>
              <a:gd name="connsiteX131" fmla="*/ 2193324 w 3669957"/>
              <a:gd name="connsiteY131" fmla="*/ 3669957 h 3774989"/>
              <a:gd name="connsiteX132" fmla="*/ 2150076 w 3669957"/>
              <a:gd name="connsiteY132" fmla="*/ 3694670 h 3774989"/>
              <a:gd name="connsiteX133" fmla="*/ 2113006 w 3669957"/>
              <a:gd name="connsiteY133" fmla="*/ 3713205 h 3774989"/>
              <a:gd name="connsiteX134" fmla="*/ 2100649 w 3669957"/>
              <a:gd name="connsiteY134" fmla="*/ 3731740 h 3774989"/>
              <a:gd name="connsiteX135" fmla="*/ 2045043 w 3669957"/>
              <a:gd name="connsiteY135" fmla="*/ 3756454 h 3774989"/>
              <a:gd name="connsiteX136" fmla="*/ 2001795 w 3669957"/>
              <a:gd name="connsiteY136" fmla="*/ 3768811 h 3774989"/>
              <a:gd name="connsiteX137" fmla="*/ 1983260 w 3669957"/>
              <a:gd name="connsiteY137" fmla="*/ 3774989 h 3774989"/>
              <a:gd name="connsiteX138" fmla="*/ 1767016 w 3669957"/>
              <a:gd name="connsiteY138" fmla="*/ 3768811 h 3774989"/>
              <a:gd name="connsiteX139" fmla="*/ 1729946 w 3669957"/>
              <a:gd name="connsiteY139" fmla="*/ 3750276 h 3774989"/>
              <a:gd name="connsiteX140" fmla="*/ 1699054 w 3669957"/>
              <a:gd name="connsiteY140" fmla="*/ 3737919 h 3774989"/>
              <a:gd name="connsiteX141" fmla="*/ 1680519 w 3669957"/>
              <a:gd name="connsiteY141" fmla="*/ 3719384 h 3774989"/>
              <a:gd name="connsiteX142" fmla="*/ 1649627 w 3669957"/>
              <a:gd name="connsiteY142" fmla="*/ 3682313 h 3774989"/>
              <a:gd name="connsiteX143" fmla="*/ 1612557 w 3669957"/>
              <a:gd name="connsiteY143" fmla="*/ 3657600 h 3774989"/>
              <a:gd name="connsiteX144" fmla="*/ 1569308 w 3669957"/>
              <a:gd name="connsiteY144" fmla="*/ 3620530 h 3774989"/>
              <a:gd name="connsiteX145" fmla="*/ 1526060 w 3669957"/>
              <a:gd name="connsiteY145" fmla="*/ 3558746 h 3774989"/>
              <a:gd name="connsiteX146" fmla="*/ 1482811 w 3669957"/>
              <a:gd name="connsiteY146" fmla="*/ 3496962 h 3774989"/>
              <a:gd name="connsiteX147" fmla="*/ 1464276 w 3669957"/>
              <a:gd name="connsiteY147" fmla="*/ 3478427 h 3774989"/>
              <a:gd name="connsiteX148" fmla="*/ 1433384 w 3669957"/>
              <a:gd name="connsiteY148" fmla="*/ 3441357 h 3774989"/>
              <a:gd name="connsiteX149" fmla="*/ 1402492 w 3669957"/>
              <a:gd name="connsiteY149" fmla="*/ 3391930 h 3774989"/>
              <a:gd name="connsiteX150" fmla="*/ 1396314 w 3669957"/>
              <a:gd name="connsiteY150" fmla="*/ 3373395 h 3774989"/>
              <a:gd name="connsiteX151" fmla="*/ 1383957 w 3669957"/>
              <a:gd name="connsiteY151" fmla="*/ 3348681 h 3774989"/>
              <a:gd name="connsiteX152" fmla="*/ 1371600 w 3669957"/>
              <a:gd name="connsiteY152" fmla="*/ 3311611 h 3774989"/>
              <a:gd name="connsiteX153" fmla="*/ 1359243 w 3669957"/>
              <a:gd name="connsiteY153" fmla="*/ 3293076 h 3774989"/>
              <a:gd name="connsiteX154" fmla="*/ 1334530 w 3669957"/>
              <a:gd name="connsiteY154" fmla="*/ 3243649 h 3774989"/>
              <a:gd name="connsiteX155" fmla="*/ 1322173 w 3669957"/>
              <a:gd name="connsiteY155" fmla="*/ 3175686 h 3774989"/>
              <a:gd name="connsiteX156" fmla="*/ 1309816 w 3669957"/>
              <a:gd name="connsiteY156" fmla="*/ 3138616 h 3774989"/>
              <a:gd name="connsiteX157" fmla="*/ 1303638 w 3669957"/>
              <a:gd name="connsiteY157" fmla="*/ 3120081 h 3774989"/>
              <a:gd name="connsiteX158" fmla="*/ 1297460 w 3669957"/>
              <a:gd name="connsiteY158" fmla="*/ 3101546 h 3774989"/>
              <a:gd name="connsiteX159" fmla="*/ 1291281 w 3669957"/>
              <a:gd name="connsiteY159" fmla="*/ 3070654 h 3774989"/>
              <a:gd name="connsiteX160" fmla="*/ 1278924 w 3669957"/>
              <a:gd name="connsiteY160" fmla="*/ 3033584 h 3774989"/>
              <a:gd name="connsiteX161" fmla="*/ 1266568 w 3669957"/>
              <a:gd name="connsiteY161" fmla="*/ 2922373 h 3774989"/>
              <a:gd name="connsiteX162" fmla="*/ 1248033 w 3669957"/>
              <a:gd name="connsiteY162" fmla="*/ 2885303 h 3774989"/>
              <a:gd name="connsiteX163" fmla="*/ 1241854 w 3669957"/>
              <a:gd name="connsiteY163" fmla="*/ 2866767 h 3774989"/>
              <a:gd name="connsiteX164" fmla="*/ 1223319 w 3669957"/>
              <a:gd name="connsiteY164" fmla="*/ 2792627 h 3774989"/>
              <a:gd name="connsiteX165" fmla="*/ 1241854 w 3669957"/>
              <a:gd name="connsiteY165" fmla="*/ 2730843 h 3774989"/>
              <a:gd name="connsiteX166" fmla="*/ 1248033 w 3669957"/>
              <a:gd name="connsiteY166" fmla="*/ 2712308 h 3774989"/>
              <a:gd name="connsiteX167" fmla="*/ 1254211 w 3669957"/>
              <a:gd name="connsiteY167" fmla="*/ 2693773 h 3774989"/>
              <a:gd name="connsiteX168" fmla="*/ 1272746 w 3669957"/>
              <a:gd name="connsiteY168" fmla="*/ 2594919 h 3774989"/>
              <a:gd name="connsiteX169" fmla="*/ 1309816 w 3669957"/>
              <a:gd name="connsiteY169" fmla="*/ 2557849 h 3774989"/>
              <a:gd name="connsiteX170" fmla="*/ 1315995 w 3669957"/>
              <a:gd name="connsiteY170" fmla="*/ 2533135 h 3774989"/>
              <a:gd name="connsiteX171" fmla="*/ 1309816 w 3669957"/>
              <a:gd name="connsiteY171" fmla="*/ 2508422 h 3774989"/>
              <a:gd name="connsiteX172" fmla="*/ 1303638 w 3669957"/>
              <a:gd name="connsiteY172" fmla="*/ 2477530 h 3774989"/>
              <a:gd name="connsiteX173" fmla="*/ 1248033 w 3669957"/>
              <a:gd name="connsiteY173" fmla="*/ 2434281 h 3774989"/>
              <a:gd name="connsiteX174" fmla="*/ 1229497 w 3669957"/>
              <a:gd name="connsiteY174" fmla="*/ 2421924 h 3774989"/>
              <a:gd name="connsiteX175" fmla="*/ 1161535 w 3669957"/>
              <a:gd name="connsiteY175" fmla="*/ 2409567 h 3774989"/>
              <a:gd name="connsiteX176" fmla="*/ 1118287 w 3669957"/>
              <a:gd name="connsiteY176" fmla="*/ 2378676 h 3774989"/>
              <a:gd name="connsiteX177" fmla="*/ 1056503 w 3669957"/>
              <a:gd name="connsiteY177" fmla="*/ 2360140 h 3774989"/>
              <a:gd name="connsiteX178" fmla="*/ 1037968 w 3669957"/>
              <a:gd name="connsiteY178" fmla="*/ 2353962 h 3774989"/>
              <a:gd name="connsiteX179" fmla="*/ 994719 w 3669957"/>
              <a:gd name="connsiteY179" fmla="*/ 2347784 h 3774989"/>
              <a:gd name="connsiteX180" fmla="*/ 957649 w 3669957"/>
              <a:gd name="connsiteY180" fmla="*/ 2341605 h 3774989"/>
              <a:gd name="connsiteX181" fmla="*/ 939114 w 3669957"/>
              <a:gd name="connsiteY181" fmla="*/ 2329249 h 3774989"/>
              <a:gd name="connsiteX182" fmla="*/ 895865 w 3669957"/>
              <a:gd name="connsiteY182" fmla="*/ 2316892 h 3774989"/>
              <a:gd name="connsiteX183" fmla="*/ 877330 w 3669957"/>
              <a:gd name="connsiteY183" fmla="*/ 2310713 h 3774989"/>
              <a:gd name="connsiteX184" fmla="*/ 858795 w 3669957"/>
              <a:gd name="connsiteY184" fmla="*/ 2298357 h 3774989"/>
              <a:gd name="connsiteX185" fmla="*/ 821724 w 3669957"/>
              <a:gd name="connsiteY185" fmla="*/ 2279822 h 3774989"/>
              <a:gd name="connsiteX186" fmla="*/ 797011 w 3669957"/>
              <a:gd name="connsiteY186" fmla="*/ 2255108 h 3774989"/>
              <a:gd name="connsiteX187" fmla="*/ 747584 w 3669957"/>
              <a:gd name="connsiteY187" fmla="*/ 2242751 h 3774989"/>
              <a:gd name="connsiteX188" fmla="*/ 630195 w 3669957"/>
              <a:gd name="connsiteY188" fmla="*/ 2248930 h 3774989"/>
              <a:gd name="connsiteX189" fmla="*/ 611660 w 3669957"/>
              <a:gd name="connsiteY189" fmla="*/ 2255108 h 3774989"/>
              <a:gd name="connsiteX190" fmla="*/ 568411 w 3669957"/>
              <a:gd name="connsiteY190" fmla="*/ 2279822 h 3774989"/>
              <a:gd name="connsiteX191" fmla="*/ 543697 w 3669957"/>
              <a:gd name="connsiteY191" fmla="*/ 2292178 h 3774989"/>
              <a:gd name="connsiteX192" fmla="*/ 500449 w 3669957"/>
              <a:gd name="connsiteY192" fmla="*/ 2347784 h 3774989"/>
              <a:gd name="connsiteX193" fmla="*/ 475735 w 3669957"/>
              <a:gd name="connsiteY193" fmla="*/ 2378676 h 3774989"/>
              <a:gd name="connsiteX194" fmla="*/ 444843 w 3669957"/>
              <a:gd name="connsiteY194" fmla="*/ 2391032 h 3774989"/>
              <a:gd name="connsiteX195" fmla="*/ 426308 w 3669957"/>
              <a:gd name="connsiteY195" fmla="*/ 2551670 h 3774989"/>
              <a:gd name="connsiteX196" fmla="*/ 413952 w 3669957"/>
              <a:gd name="connsiteY196" fmla="*/ 2570205 h 3774989"/>
              <a:gd name="connsiteX197" fmla="*/ 376881 w 3669957"/>
              <a:gd name="connsiteY197" fmla="*/ 2601097 h 3774989"/>
              <a:gd name="connsiteX198" fmla="*/ 364524 w 3669957"/>
              <a:gd name="connsiteY198" fmla="*/ 2631989 h 3774989"/>
              <a:gd name="connsiteX199" fmla="*/ 296562 w 3669957"/>
              <a:gd name="connsiteY199" fmla="*/ 2638167 h 3774989"/>
              <a:gd name="connsiteX200" fmla="*/ 278027 w 3669957"/>
              <a:gd name="connsiteY200" fmla="*/ 2650524 h 3774989"/>
              <a:gd name="connsiteX201" fmla="*/ 160638 w 3669957"/>
              <a:gd name="connsiteY201" fmla="*/ 2644346 h 3774989"/>
              <a:gd name="connsiteX202" fmla="*/ 117389 w 3669957"/>
              <a:gd name="connsiteY202" fmla="*/ 2619632 h 3774989"/>
              <a:gd name="connsiteX203" fmla="*/ 80319 w 3669957"/>
              <a:gd name="connsiteY203" fmla="*/ 2613454 h 3774989"/>
              <a:gd name="connsiteX204" fmla="*/ 55606 w 3669957"/>
              <a:gd name="connsiteY204" fmla="*/ 2582562 h 3774989"/>
              <a:gd name="connsiteX205" fmla="*/ 37070 w 3669957"/>
              <a:gd name="connsiteY205" fmla="*/ 2570205 h 3774989"/>
              <a:gd name="connsiteX206" fmla="*/ 30892 w 3669957"/>
              <a:gd name="connsiteY206" fmla="*/ 2551670 h 3774989"/>
              <a:gd name="connsiteX207" fmla="*/ 18535 w 3669957"/>
              <a:gd name="connsiteY207" fmla="*/ 2533135 h 3774989"/>
              <a:gd name="connsiteX208" fmla="*/ 6179 w 3669957"/>
              <a:gd name="connsiteY208" fmla="*/ 2496065 h 3774989"/>
              <a:gd name="connsiteX209" fmla="*/ 0 w 3669957"/>
              <a:gd name="connsiteY209" fmla="*/ 2477530 h 3774989"/>
              <a:gd name="connsiteX210" fmla="*/ 12357 w 3669957"/>
              <a:gd name="connsiteY210" fmla="*/ 2409567 h 3774989"/>
              <a:gd name="connsiteX211" fmla="*/ 24714 w 3669957"/>
              <a:gd name="connsiteY211" fmla="*/ 2391032 h 3774989"/>
              <a:gd name="connsiteX212" fmla="*/ 67962 w 3669957"/>
              <a:gd name="connsiteY212" fmla="*/ 2347784 h 3774989"/>
              <a:gd name="connsiteX213" fmla="*/ 86497 w 3669957"/>
              <a:gd name="connsiteY213" fmla="*/ 2304535 h 3774989"/>
              <a:gd name="connsiteX214" fmla="*/ 105033 w 3669957"/>
              <a:gd name="connsiteY214" fmla="*/ 2261286 h 3774989"/>
              <a:gd name="connsiteX215" fmla="*/ 117389 w 3669957"/>
              <a:gd name="connsiteY215" fmla="*/ 2211859 h 3774989"/>
              <a:gd name="connsiteX216" fmla="*/ 129746 w 3669957"/>
              <a:gd name="connsiteY216" fmla="*/ 2193324 h 3774989"/>
              <a:gd name="connsiteX217" fmla="*/ 148281 w 3669957"/>
              <a:gd name="connsiteY217" fmla="*/ 2174789 h 3774989"/>
              <a:gd name="connsiteX218" fmla="*/ 179173 w 3669957"/>
              <a:gd name="connsiteY218" fmla="*/ 2131540 h 3774989"/>
              <a:gd name="connsiteX219" fmla="*/ 197708 w 3669957"/>
              <a:gd name="connsiteY219" fmla="*/ 2119184 h 3774989"/>
              <a:gd name="connsiteX220" fmla="*/ 216243 w 3669957"/>
              <a:gd name="connsiteY220" fmla="*/ 2094470 h 3774989"/>
              <a:gd name="connsiteX221" fmla="*/ 240957 w 3669957"/>
              <a:gd name="connsiteY221" fmla="*/ 2057400 h 3774989"/>
              <a:gd name="connsiteX222" fmla="*/ 278027 w 3669957"/>
              <a:gd name="connsiteY222" fmla="*/ 2032686 h 3774989"/>
              <a:gd name="connsiteX223" fmla="*/ 290384 w 3669957"/>
              <a:gd name="connsiteY223" fmla="*/ 2014151 h 3774989"/>
              <a:gd name="connsiteX224" fmla="*/ 315097 w 3669957"/>
              <a:gd name="connsiteY224" fmla="*/ 2007973 h 3774989"/>
              <a:gd name="connsiteX225" fmla="*/ 333633 w 3669957"/>
              <a:gd name="connsiteY225" fmla="*/ 1995616 h 3774989"/>
              <a:gd name="connsiteX226" fmla="*/ 358346 w 3669957"/>
              <a:gd name="connsiteY226" fmla="*/ 1964724 h 3774989"/>
              <a:gd name="connsiteX227" fmla="*/ 370703 w 3669957"/>
              <a:gd name="connsiteY227" fmla="*/ 1946189 h 3774989"/>
              <a:gd name="connsiteX228" fmla="*/ 426308 w 3669957"/>
              <a:gd name="connsiteY228" fmla="*/ 1902940 h 3774989"/>
              <a:gd name="connsiteX229" fmla="*/ 444843 w 3669957"/>
              <a:gd name="connsiteY229" fmla="*/ 1896762 h 3774989"/>
              <a:gd name="connsiteX230" fmla="*/ 463379 w 3669957"/>
              <a:gd name="connsiteY230" fmla="*/ 1884405 h 3774989"/>
              <a:gd name="connsiteX231" fmla="*/ 525162 w 3669957"/>
              <a:gd name="connsiteY231" fmla="*/ 1872049 h 3774989"/>
              <a:gd name="connsiteX232" fmla="*/ 556054 w 3669957"/>
              <a:gd name="connsiteY232" fmla="*/ 1859692 h 3774989"/>
              <a:gd name="connsiteX233" fmla="*/ 574589 w 3669957"/>
              <a:gd name="connsiteY233" fmla="*/ 1853513 h 3774989"/>
              <a:gd name="connsiteX234" fmla="*/ 617838 w 3669957"/>
              <a:gd name="connsiteY234" fmla="*/ 1822622 h 3774989"/>
              <a:gd name="connsiteX235" fmla="*/ 642552 w 3669957"/>
              <a:gd name="connsiteY235" fmla="*/ 1785551 h 3774989"/>
              <a:gd name="connsiteX236" fmla="*/ 685800 w 3669957"/>
              <a:gd name="connsiteY236" fmla="*/ 1760838 h 3774989"/>
              <a:gd name="connsiteX237" fmla="*/ 698157 w 3669957"/>
              <a:gd name="connsiteY237" fmla="*/ 1705232 h 3774989"/>
              <a:gd name="connsiteX238" fmla="*/ 704335 w 3669957"/>
              <a:gd name="connsiteY238" fmla="*/ 1686697 h 3774989"/>
              <a:gd name="connsiteX239" fmla="*/ 698157 w 3669957"/>
              <a:gd name="connsiteY239" fmla="*/ 1655805 h 3774989"/>
              <a:gd name="connsiteX240" fmla="*/ 661087 w 3669957"/>
              <a:gd name="connsiteY240" fmla="*/ 1612557 h 3774989"/>
              <a:gd name="connsiteX241" fmla="*/ 636373 w 3669957"/>
              <a:gd name="connsiteY241" fmla="*/ 1556951 h 3774989"/>
              <a:gd name="connsiteX242" fmla="*/ 617838 w 3669957"/>
              <a:gd name="connsiteY242" fmla="*/ 1550773 h 3774989"/>
              <a:gd name="connsiteX243" fmla="*/ 586946 w 3669957"/>
              <a:gd name="connsiteY243" fmla="*/ 1501346 h 3774989"/>
              <a:gd name="connsiteX244" fmla="*/ 543697 w 3669957"/>
              <a:gd name="connsiteY244" fmla="*/ 1458097 h 3774989"/>
              <a:gd name="connsiteX245" fmla="*/ 518984 w 3669957"/>
              <a:gd name="connsiteY245" fmla="*/ 1427205 h 3774989"/>
              <a:gd name="connsiteX246" fmla="*/ 506627 w 3669957"/>
              <a:gd name="connsiteY246" fmla="*/ 1408670 h 3774989"/>
              <a:gd name="connsiteX247" fmla="*/ 488092 w 3669957"/>
              <a:gd name="connsiteY247" fmla="*/ 1390135 h 3774989"/>
              <a:gd name="connsiteX248" fmla="*/ 543697 w 3669957"/>
              <a:gd name="connsiteY248" fmla="*/ 1359243 h 3774989"/>
              <a:gd name="connsiteX249" fmla="*/ 568411 w 3669957"/>
              <a:gd name="connsiteY249" fmla="*/ 1340708 h 3774989"/>
              <a:gd name="connsiteX250" fmla="*/ 605481 w 3669957"/>
              <a:gd name="connsiteY250" fmla="*/ 1322173 h 3774989"/>
              <a:gd name="connsiteX251" fmla="*/ 685800 w 3669957"/>
              <a:gd name="connsiteY251" fmla="*/ 1315995 h 3774989"/>
              <a:gd name="connsiteX252" fmla="*/ 710514 w 3669957"/>
              <a:gd name="connsiteY252" fmla="*/ 1297459 h 3774989"/>
              <a:gd name="connsiteX253" fmla="*/ 729049 w 3669957"/>
              <a:gd name="connsiteY253" fmla="*/ 1291281 h 3774989"/>
              <a:gd name="connsiteX254" fmla="*/ 778476 w 3669957"/>
              <a:gd name="connsiteY254" fmla="*/ 1278924 h 3774989"/>
              <a:gd name="connsiteX255" fmla="*/ 797011 w 3669957"/>
              <a:gd name="connsiteY255" fmla="*/ 1266567 h 3774989"/>
              <a:gd name="connsiteX256" fmla="*/ 821724 w 3669957"/>
              <a:gd name="connsiteY256" fmla="*/ 1260389 h 3774989"/>
              <a:gd name="connsiteX257" fmla="*/ 864973 w 3669957"/>
              <a:gd name="connsiteY257" fmla="*/ 1248032 h 3774989"/>
              <a:gd name="connsiteX258" fmla="*/ 920579 w 3669957"/>
              <a:gd name="connsiteY258" fmla="*/ 1235676 h 3774989"/>
              <a:gd name="connsiteX259" fmla="*/ 939114 w 3669957"/>
              <a:gd name="connsiteY259" fmla="*/ 1229497 h 3774989"/>
              <a:gd name="connsiteX260" fmla="*/ 963827 w 3669957"/>
              <a:gd name="connsiteY260" fmla="*/ 1223319 h 3774989"/>
              <a:gd name="connsiteX261" fmla="*/ 982362 w 3669957"/>
              <a:gd name="connsiteY261" fmla="*/ 1217140 h 3774989"/>
              <a:gd name="connsiteX262" fmla="*/ 1007076 w 3669957"/>
              <a:gd name="connsiteY262" fmla="*/ 1210962 h 3774989"/>
              <a:gd name="connsiteX263" fmla="*/ 1025611 w 3669957"/>
              <a:gd name="connsiteY263" fmla="*/ 1204784 h 3774989"/>
              <a:gd name="connsiteX264" fmla="*/ 1056503 w 3669957"/>
              <a:gd name="connsiteY264" fmla="*/ 1198605 h 3774989"/>
              <a:gd name="connsiteX265" fmla="*/ 1075038 w 3669957"/>
              <a:gd name="connsiteY265" fmla="*/ 1186249 h 3774989"/>
              <a:gd name="connsiteX266" fmla="*/ 1143000 w 3669957"/>
              <a:gd name="connsiteY266" fmla="*/ 1173892 h 3774989"/>
              <a:gd name="connsiteX267" fmla="*/ 1198606 w 3669957"/>
              <a:gd name="connsiteY267" fmla="*/ 1155357 h 3774989"/>
              <a:gd name="connsiteX268" fmla="*/ 1235676 w 3669957"/>
              <a:gd name="connsiteY268" fmla="*/ 1143000 h 3774989"/>
              <a:gd name="connsiteX269" fmla="*/ 1513703 w 3669957"/>
              <a:gd name="connsiteY269" fmla="*/ 1130643 h 3774989"/>
              <a:gd name="connsiteX270" fmla="*/ 1556952 w 3669957"/>
              <a:gd name="connsiteY270" fmla="*/ 1093573 h 3774989"/>
              <a:gd name="connsiteX271" fmla="*/ 1563130 w 3669957"/>
              <a:gd name="connsiteY271" fmla="*/ 1075038 h 3774989"/>
              <a:gd name="connsiteX272" fmla="*/ 1550773 w 3669957"/>
              <a:gd name="connsiteY272" fmla="*/ 1037967 h 3774989"/>
              <a:gd name="connsiteX273" fmla="*/ 1532238 w 3669957"/>
              <a:gd name="connsiteY273" fmla="*/ 1019432 h 3774989"/>
              <a:gd name="connsiteX274" fmla="*/ 1519881 w 3669957"/>
              <a:gd name="connsiteY274" fmla="*/ 1000897 h 3774989"/>
              <a:gd name="connsiteX275" fmla="*/ 1501346 w 3669957"/>
              <a:gd name="connsiteY275" fmla="*/ 988540 h 3774989"/>
              <a:gd name="connsiteX276" fmla="*/ 1458097 w 3669957"/>
              <a:gd name="connsiteY276" fmla="*/ 970005 h 3774989"/>
              <a:gd name="connsiteX277" fmla="*/ 1303638 w 3669957"/>
              <a:gd name="connsiteY277" fmla="*/ 976184 h 3774989"/>
              <a:gd name="connsiteX278" fmla="*/ 1241854 w 3669957"/>
              <a:gd name="connsiteY278" fmla="*/ 988540 h 3774989"/>
              <a:gd name="connsiteX279" fmla="*/ 1180070 w 3669957"/>
              <a:gd name="connsiteY279" fmla="*/ 994719 h 3774989"/>
              <a:gd name="connsiteX280" fmla="*/ 1112108 w 3669957"/>
              <a:gd name="connsiteY280" fmla="*/ 1007076 h 3774989"/>
              <a:gd name="connsiteX281" fmla="*/ 1093573 w 3669957"/>
              <a:gd name="connsiteY281" fmla="*/ 1013254 h 3774989"/>
              <a:gd name="connsiteX282" fmla="*/ 1068860 w 3669957"/>
              <a:gd name="connsiteY282" fmla="*/ 1019432 h 3774989"/>
              <a:gd name="connsiteX283" fmla="*/ 1025611 w 3669957"/>
              <a:gd name="connsiteY283" fmla="*/ 1025611 h 3774989"/>
              <a:gd name="connsiteX284" fmla="*/ 939114 w 3669957"/>
              <a:gd name="connsiteY284" fmla="*/ 1019432 h 3774989"/>
              <a:gd name="connsiteX285" fmla="*/ 932935 w 3669957"/>
              <a:gd name="connsiteY285" fmla="*/ 982362 h 3774989"/>
              <a:gd name="connsiteX286" fmla="*/ 914400 w 3669957"/>
              <a:gd name="connsiteY286" fmla="*/ 951470 h 3774989"/>
              <a:gd name="connsiteX287" fmla="*/ 871152 w 3669957"/>
              <a:gd name="connsiteY287" fmla="*/ 902043 h 3774989"/>
              <a:gd name="connsiteX288" fmla="*/ 852616 w 3669957"/>
              <a:gd name="connsiteY288" fmla="*/ 877330 h 3774989"/>
              <a:gd name="connsiteX289" fmla="*/ 827903 w 3669957"/>
              <a:gd name="connsiteY289" fmla="*/ 840259 h 3774989"/>
              <a:gd name="connsiteX290" fmla="*/ 809368 w 3669957"/>
              <a:gd name="connsiteY290" fmla="*/ 827903 h 3774989"/>
              <a:gd name="connsiteX291" fmla="*/ 803189 w 3669957"/>
              <a:gd name="connsiteY291" fmla="*/ 784654 h 3774989"/>
              <a:gd name="connsiteX292" fmla="*/ 809368 w 3669957"/>
              <a:gd name="connsiteY292" fmla="*/ 630195 h 3774989"/>
              <a:gd name="connsiteX293" fmla="*/ 821724 w 3669957"/>
              <a:gd name="connsiteY293" fmla="*/ 611659 h 3774989"/>
              <a:gd name="connsiteX294" fmla="*/ 846438 w 3669957"/>
              <a:gd name="connsiteY294" fmla="*/ 556054 h 3774989"/>
              <a:gd name="connsiteX295" fmla="*/ 871152 w 3669957"/>
              <a:gd name="connsiteY295" fmla="*/ 543697 h 3774989"/>
              <a:gd name="connsiteX296" fmla="*/ 883508 w 3669957"/>
              <a:gd name="connsiteY296" fmla="*/ 525162 h 3774989"/>
              <a:gd name="connsiteX297" fmla="*/ 895865 w 3669957"/>
              <a:gd name="connsiteY297" fmla="*/ 481913 h 3774989"/>
              <a:gd name="connsiteX298" fmla="*/ 902043 w 3669957"/>
              <a:gd name="connsiteY298" fmla="*/ 463378 h 3774989"/>
              <a:gd name="connsiteX299" fmla="*/ 914400 w 3669957"/>
              <a:gd name="connsiteY299" fmla="*/ 444843 h 3774989"/>
              <a:gd name="connsiteX300" fmla="*/ 939114 w 3669957"/>
              <a:gd name="connsiteY300" fmla="*/ 407773 h 3774989"/>
              <a:gd name="connsiteX301" fmla="*/ 945292 w 3669957"/>
              <a:gd name="connsiteY301" fmla="*/ 364524 h 3774989"/>
              <a:gd name="connsiteX302" fmla="*/ 939114 w 3669957"/>
              <a:gd name="connsiteY302" fmla="*/ 327454 h 3774989"/>
              <a:gd name="connsiteX303" fmla="*/ 970006 w 3669957"/>
              <a:gd name="connsiteY303" fmla="*/ 284205 h 3774989"/>
              <a:gd name="connsiteX304" fmla="*/ 982362 w 3669957"/>
              <a:gd name="connsiteY304" fmla="*/ 247135 h 3774989"/>
              <a:gd name="connsiteX305" fmla="*/ 994719 w 3669957"/>
              <a:gd name="connsiteY305" fmla="*/ 203886 h 3774989"/>
              <a:gd name="connsiteX306" fmla="*/ 1007076 w 3669957"/>
              <a:gd name="connsiteY306" fmla="*/ 185351 h 3774989"/>
              <a:gd name="connsiteX307" fmla="*/ 1019433 w 3669957"/>
              <a:gd name="connsiteY307" fmla="*/ 117389 h 3774989"/>
              <a:gd name="connsiteX308" fmla="*/ 1031789 w 3669957"/>
              <a:gd name="connsiteY308" fmla="*/ 98854 h 3774989"/>
              <a:gd name="connsiteX309" fmla="*/ 1044146 w 3669957"/>
              <a:gd name="connsiteY309" fmla="*/ 61784 h 3774989"/>
              <a:gd name="connsiteX310" fmla="*/ 1068860 w 3669957"/>
              <a:gd name="connsiteY310" fmla="*/ 24713 h 3774989"/>
              <a:gd name="connsiteX311" fmla="*/ 1081216 w 3669957"/>
              <a:gd name="connsiteY311" fmla="*/ 6178 h 3774989"/>
              <a:gd name="connsiteX312" fmla="*/ 1143000 w 3669957"/>
              <a:gd name="connsiteY312" fmla="*/ 0 h 3774989"/>
              <a:gd name="connsiteX313" fmla="*/ 1198606 w 3669957"/>
              <a:gd name="connsiteY313" fmla="*/ 12357 h 3774989"/>
              <a:gd name="connsiteX314" fmla="*/ 1223319 w 3669957"/>
              <a:gd name="connsiteY314" fmla="*/ 18535 h 3774989"/>
              <a:gd name="connsiteX315" fmla="*/ 1260389 w 3669957"/>
              <a:gd name="connsiteY315" fmla="*/ 37070 h 3774989"/>
              <a:gd name="connsiteX316" fmla="*/ 1315995 w 3669957"/>
              <a:gd name="connsiteY316" fmla="*/ 67962 h 3774989"/>
              <a:gd name="connsiteX317" fmla="*/ 1340708 w 3669957"/>
              <a:gd name="connsiteY317" fmla="*/ 86497 h 3774989"/>
              <a:gd name="connsiteX318" fmla="*/ 1377779 w 3669957"/>
              <a:gd name="connsiteY318" fmla="*/ 117389 h 3774989"/>
              <a:gd name="connsiteX319" fmla="*/ 1408670 w 3669957"/>
              <a:gd name="connsiteY319" fmla="*/ 160638 h 3774989"/>
              <a:gd name="connsiteX320" fmla="*/ 1421027 w 3669957"/>
              <a:gd name="connsiteY320" fmla="*/ 179173 h 3774989"/>
              <a:gd name="connsiteX321" fmla="*/ 1433384 w 3669957"/>
              <a:gd name="connsiteY321" fmla="*/ 203886 h 3774989"/>
              <a:gd name="connsiteX322" fmla="*/ 1451919 w 3669957"/>
              <a:gd name="connsiteY322" fmla="*/ 210065 h 3774989"/>
              <a:gd name="connsiteX323" fmla="*/ 1470454 w 3669957"/>
              <a:gd name="connsiteY323" fmla="*/ 228600 h 3774989"/>
              <a:gd name="connsiteX324" fmla="*/ 1482811 w 3669957"/>
              <a:gd name="connsiteY324" fmla="*/ 247135 h 3774989"/>
              <a:gd name="connsiteX325" fmla="*/ 1501346 w 3669957"/>
              <a:gd name="connsiteY325" fmla="*/ 253313 h 3774989"/>
              <a:gd name="connsiteX326" fmla="*/ 1519881 w 3669957"/>
              <a:gd name="connsiteY326" fmla="*/ 271849 h 3774989"/>
              <a:gd name="connsiteX327" fmla="*/ 1556952 w 3669957"/>
              <a:gd name="connsiteY327" fmla="*/ 302740 h 3774989"/>
              <a:gd name="connsiteX328" fmla="*/ 1581665 w 3669957"/>
              <a:gd name="connsiteY328" fmla="*/ 339811 h 3774989"/>
              <a:gd name="connsiteX329" fmla="*/ 1643449 w 3669957"/>
              <a:gd name="connsiteY329" fmla="*/ 376881 h 3774989"/>
              <a:gd name="connsiteX330" fmla="*/ 1680519 w 3669957"/>
              <a:gd name="connsiteY330" fmla="*/ 395416 h 3774989"/>
              <a:gd name="connsiteX331" fmla="*/ 1699054 w 3669957"/>
              <a:gd name="connsiteY331" fmla="*/ 407773 h 3774989"/>
              <a:gd name="connsiteX332" fmla="*/ 1723768 w 3669957"/>
              <a:gd name="connsiteY332" fmla="*/ 413951 h 3774989"/>
              <a:gd name="connsiteX333" fmla="*/ 1767016 w 3669957"/>
              <a:gd name="connsiteY333" fmla="*/ 426308 h 3774989"/>
              <a:gd name="connsiteX334" fmla="*/ 1785552 w 3669957"/>
              <a:gd name="connsiteY334" fmla="*/ 432486 h 3774989"/>
              <a:gd name="connsiteX335" fmla="*/ 1810265 w 3669957"/>
              <a:gd name="connsiteY335" fmla="*/ 444843 h 3774989"/>
              <a:gd name="connsiteX336" fmla="*/ 1859692 w 3669957"/>
              <a:gd name="connsiteY336" fmla="*/ 451022 h 3774989"/>
              <a:gd name="connsiteX337" fmla="*/ 1878227 w 3669957"/>
              <a:gd name="connsiteY337" fmla="*/ 463378 h 3774989"/>
              <a:gd name="connsiteX338" fmla="*/ 1896762 w 3669957"/>
              <a:gd name="connsiteY338" fmla="*/ 469557 h 3774989"/>
              <a:gd name="connsiteX339" fmla="*/ 1915297 w 3669957"/>
              <a:gd name="connsiteY339" fmla="*/ 488092 h 3774989"/>
              <a:gd name="connsiteX340" fmla="*/ 1927654 w 3669957"/>
              <a:gd name="connsiteY340" fmla="*/ 531340 h 3774989"/>
              <a:gd name="connsiteX341" fmla="*/ 1946189 w 3669957"/>
              <a:gd name="connsiteY341" fmla="*/ 543697 h 3774989"/>
              <a:gd name="connsiteX342" fmla="*/ 1983260 w 3669957"/>
              <a:gd name="connsiteY342" fmla="*/ 580767 h 3774989"/>
              <a:gd name="connsiteX343" fmla="*/ 2014152 w 3669957"/>
              <a:gd name="connsiteY343" fmla="*/ 617838 h 3774989"/>
              <a:gd name="connsiteX344" fmla="*/ 2051222 w 3669957"/>
              <a:gd name="connsiteY344" fmla="*/ 624016 h 3774989"/>
              <a:gd name="connsiteX345" fmla="*/ 2082114 w 3669957"/>
              <a:gd name="connsiteY345" fmla="*/ 636373 h 3774989"/>
              <a:gd name="connsiteX346" fmla="*/ 2119184 w 3669957"/>
              <a:gd name="connsiteY346" fmla="*/ 661086 h 3774989"/>
              <a:gd name="connsiteX347" fmla="*/ 2150076 w 3669957"/>
              <a:gd name="connsiteY347" fmla="*/ 685800 h 3774989"/>
              <a:gd name="connsiteX348" fmla="*/ 2205681 w 3669957"/>
              <a:gd name="connsiteY348" fmla="*/ 710513 h 3774989"/>
              <a:gd name="connsiteX349" fmla="*/ 2292179 w 3669957"/>
              <a:gd name="connsiteY349" fmla="*/ 685800 h 37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3669957" h="3774989">
                <a:moveTo>
                  <a:pt x="2292179" y="685800"/>
                </a:moveTo>
                <a:cubicBezTo>
                  <a:pt x="2299387" y="683741"/>
                  <a:pt x="2263021" y="693033"/>
                  <a:pt x="2248930" y="698157"/>
                </a:cubicBezTo>
                <a:cubicBezTo>
                  <a:pt x="2238778" y="701849"/>
                  <a:pt x="2214785" y="715066"/>
                  <a:pt x="2205681" y="722870"/>
                </a:cubicBezTo>
                <a:cubicBezTo>
                  <a:pt x="2196836" y="730452"/>
                  <a:pt x="2189813" y="740002"/>
                  <a:pt x="2180968" y="747584"/>
                </a:cubicBezTo>
                <a:cubicBezTo>
                  <a:pt x="2152615" y="771887"/>
                  <a:pt x="2170681" y="746335"/>
                  <a:pt x="2143897" y="778476"/>
                </a:cubicBezTo>
                <a:cubicBezTo>
                  <a:pt x="2101982" y="828774"/>
                  <a:pt x="2173066" y="753260"/>
                  <a:pt x="2119184" y="834081"/>
                </a:cubicBezTo>
                <a:lnTo>
                  <a:pt x="2106827" y="852616"/>
                </a:lnTo>
                <a:cubicBezTo>
                  <a:pt x="2092664" y="923431"/>
                  <a:pt x="2103862" y="895615"/>
                  <a:pt x="2082114" y="939113"/>
                </a:cubicBezTo>
                <a:cubicBezTo>
                  <a:pt x="2085052" y="971436"/>
                  <a:pt x="2085765" y="1006050"/>
                  <a:pt x="2094470" y="1037967"/>
                </a:cubicBezTo>
                <a:cubicBezTo>
                  <a:pt x="2097897" y="1050533"/>
                  <a:pt x="2102708" y="1062681"/>
                  <a:pt x="2106827" y="1075038"/>
                </a:cubicBezTo>
                <a:cubicBezTo>
                  <a:pt x="2108887" y="1081216"/>
                  <a:pt x="2111427" y="1087255"/>
                  <a:pt x="2113006" y="1093573"/>
                </a:cubicBezTo>
                <a:cubicBezTo>
                  <a:pt x="2122344" y="1130925"/>
                  <a:pt x="2116498" y="1110227"/>
                  <a:pt x="2131541" y="1155357"/>
                </a:cubicBezTo>
                <a:cubicBezTo>
                  <a:pt x="2133600" y="1161535"/>
                  <a:pt x="2134106" y="1168473"/>
                  <a:pt x="2137719" y="1173892"/>
                </a:cubicBezTo>
                <a:cubicBezTo>
                  <a:pt x="2141838" y="1180070"/>
                  <a:pt x="2146140" y="1186130"/>
                  <a:pt x="2150076" y="1192427"/>
                </a:cubicBezTo>
                <a:cubicBezTo>
                  <a:pt x="2156441" y="1202610"/>
                  <a:pt x="2162779" y="1212822"/>
                  <a:pt x="2168611" y="1223319"/>
                </a:cubicBezTo>
                <a:cubicBezTo>
                  <a:pt x="2173084" y="1231370"/>
                  <a:pt x="2175072" y="1240957"/>
                  <a:pt x="2180968" y="1248032"/>
                </a:cubicBezTo>
                <a:cubicBezTo>
                  <a:pt x="2185722" y="1253736"/>
                  <a:pt x="2193325" y="1256270"/>
                  <a:pt x="2199503" y="1260389"/>
                </a:cubicBezTo>
                <a:cubicBezTo>
                  <a:pt x="2230187" y="1306413"/>
                  <a:pt x="2190748" y="1249881"/>
                  <a:pt x="2230395" y="1297459"/>
                </a:cubicBezTo>
                <a:cubicBezTo>
                  <a:pt x="2246245" y="1316479"/>
                  <a:pt x="2252093" y="1343822"/>
                  <a:pt x="2279822" y="1353065"/>
                </a:cubicBezTo>
                <a:lnTo>
                  <a:pt x="2298357" y="1359243"/>
                </a:lnTo>
                <a:cubicBezTo>
                  <a:pt x="2304535" y="1363362"/>
                  <a:pt x="2312253" y="1365802"/>
                  <a:pt x="2316892" y="1371600"/>
                </a:cubicBezTo>
                <a:cubicBezTo>
                  <a:pt x="2320960" y="1376685"/>
                  <a:pt x="2323070" y="1383622"/>
                  <a:pt x="2323070" y="1390135"/>
                </a:cubicBezTo>
                <a:cubicBezTo>
                  <a:pt x="2323070" y="1410865"/>
                  <a:pt x="2316839" y="1434694"/>
                  <a:pt x="2304535" y="1451919"/>
                </a:cubicBezTo>
                <a:cubicBezTo>
                  <a:pt x="2296945" y="1462546"/>
                  <a:pt x="2279507" y="1476790"/>
                  <a:pt x="2267465" y="1482811"/>
                </a:cubicBezTo>
                <a:cubicBezTo>
                  <a:pt x="2257545" y="1487771"/>
                  <a:pt x="2246708" y="1490663"/>
                  <a:pt x="2236573" y="1495167"/>
                </a:cubicBezTo>
                <a:cubicBezTo>
                  <a:pt x="2228157" y="1498908"/>
                  <a:pt x="2220325" y="1503896"/>
                  <a:pt x="2211860" y="1507524"/>
                </a:cubicBezTo>
                <a:cubicBezTo>
                  <a:pt x="2199448" y="1512843"/>
                  <a:pt x="2181156" y="1516745"/>
                  <a:pt x="2168611" y="1519881"/>
                </a:cubicBezTo>
                <a:cubicBezTo>
                  <a:pt x="2160373" y="1524000"/>
                  <a:pt x="2152635" y="1529325"/>
                  <a:pt x="2143897" y="1532238"/>
                </a:cubicBezTo>
                <a:cubicBezTo>
                  <a:pt x="2133935" y="1535559"/>
                  <a:pt x="2123257" y="1536138"/>
                  <a:pt x="2113006" y="1538416"/>
                </a:cubicBezTo>
                <a:cubicBezTo>
                  <a:pt x="2104717" y="1540258"/>
                  <a:pt x="2096647" y="1543076"/>
                  <a:pt x="2088292" y="1544595"/>
                </a:cubicBezTo>
                <a:cubicBezTo>
                  <a:pt x="2073964" y="1547200"/>
                  <a:pt x="2059371" y="1548168"/>
                  <a:pt x="2045043" y="1550773"/>
                </a:cubicBezTo>
                <a:cubicBezTo>
                  <a:pt x="2036689" y="1552292"/>
                  <a:pt x="2028736" y="1555750"/>
                  <a:pt x="2020330" y="1556951"/>
                </a:cubicBezTo>
                <a:cubicBezTo>
                  <a:pt x="1999841" y="1559878"/>
                  <a:pt x="1979141" y="1561070"/>
                  <a:pt x="1958546" y="1563130"/>
                </a:cubicBezTo>
                <a:cubicBezTo>
                  <a:pt x="1899320" y="1577936"/>
                  <a:pt x="1972742" y="1558398"/>
                  <a:pt x="1902941" y="1581665"/>
                </a:cubicBezTo>
                <a:cubicBezTo>
                  <a:pt x="1894885" y="1584350"/>
                  <a:pt x="1886392" y="1585510"/>
                  <a:pt x="1878227" y="1587843"/>
                </a:cubicBezTo>
                <a:cubicBezTo>
                  <a:pt x="1871965" y="1589632"/>
                  <a:pt x="1865954" y="1592233"/>
                  <a:pt x="1859692" y="1594022"/>
                </a:cubicBezTo>
                <a:cubicBezTo>
                  <a:pt x="1805352" y="1609548"/>
                  <a:pt x="1860913" y="1591556"/>
                  <a:pt x="1816443" y="1606378"/>
                </a:cubicBezTo>
                <a:cubicBezTo>
                  <a:pt x="1790388" y="1658493"/>
                  <a:pt x="1799696" y="1629534"/>
                  <a:pt x="1810265" y="1729946"/>
                </a:cubicBezTo>
                <a:cubicBezTo>
                  <a:pt x="1810947" y="1736423"/>
                  <a:pt x="1812445" y="1743340"/>
                  <a:pt x="1816443" y="1748481"/>
                </a:cubicBezTo>
                <a:cubicBezTo>
                  <a:pt x="1827172" y="1762275"/>
                  <a:pt x="1843821" y="1771011"/>
                  <a:pt x="1853514" y="1785551"/>
                </a:cubicBezTo>
                <a:cubicBezTo>
                  <a:pt x="1897792" y="1851971"/>
                  <a:pt x="1858147" y="1802800"/>
                  <a:pt x="1896762" y="1834978"/>
                </a:cubicBezTo>
                <a:cubicBezTo>
                  <a:pt x="1903474" y="1840572"/>
                  <a:pt x="1907659" y="1849270"/>
                  <a:pt x="1915297" y="1853513"/>
                </a:cubicBezTo>
                <a:cubicBezTo>
                  <a:pt x="1940856" y="1867712"/>
                  <a:pt x="1974197" y="1868599"/>
                  <a:pt x="2001795" y="1872049"/>
                </a:cubicBezTo>
                <a:cubicBezTo>
                  <a:pt x="2014152" y="1876168"/>
                  <a:pt x="2026017" y="1882263"/>
                  <a:pt x="2038865" y="1884405"/>
                </a:cubicBezTo>
                <a:cubicBezTo>
                  <a:pt x="2104448" y="1895337"/>
                  <a:pt x="2063440" y="1889692"/>
                  <a:pt x="2162433" y="1896762"/>
                </a:cubicBezTo>
                <a:cubicBezTo>
                  <a:pt x="2183027" y="1900881"/>
                  <a:pt x="2203500" y="1905666"/>
                  <a:pt x="2224216" y="1909119"/>
                </a:cubicBezTo>
                <a:lnTo>
                  <a:pt x="2298357" y="1921476"/>
                </a:lnTo>
                <a:cubicBezTo>
                  <a:pt x="2310714" y="1923535"/>
                  <a:pt x="2323143" y="1925197"/>
                  <a:pt x="2335427" y="1927654"/>
                </a:cubicBezTo>
                <a:cubicBezTo>
                  <a:pt x="2374017" y="1935372"/>
                  <a:pt x="2396210" y="1940155"/>
                  <a:pt x="2440460" y="1946189"/>
                </a:cubicBezTo>
                <a:cubicBezTo>
                  <a:pt x="2603775" y="1968459"/>
                  <a:pt x="2427917" y="1939978"/>
                  <a:pt x="2539314" y="1958546"/>
                </a:cubicBezTo>
                <a:cubicBezTo>
                  <a:pt x="2547552" y="1964724"/>
                  <a:pt x="2554817" y="1972476"/>
                  <a:pt x="2564027" y="1977081"/>
                </a:cubicBezTo>
                <a:cubicBezTo>
                  <a:pt x="2575677" y="1982906"/>
                  <a:pt x="2588740" y="1985319"/>
                  <a:pt x="2601097" y="1989438"/>
                </a:cubicBezTo>
                <a:cubicBezTo>
                  <a:pt x="2656209" y="2007809"/>
                  <a:pt x="2569218" y="1978407"/>
                  <a:pt x="2650524" y="2007973"/>
                </a:cubicBezTo>
                <a:cubicBezTo>
                  <a:pt x="2662765" y="2012424"/>
                  <a:pt x="2675945" y="2014505"/>
                  <a:pt x="2687595" y="2020330"/>
                </a:cubicBezTo>
                <a:cubicBezTo>
                  <a:pt x="2715383" y="2034224"/>
                  <a:pt x="2727879" y="2041549"/>
                  <a:pt x="2761735" y="2051222"/>
                </a:cubicBezTo>
                <a:cubicBezTo>
                  <a:pt x="2773780" y="2054664"/>
                  <a:pt x="2786449" y="2055341"/>
                  <a:pt x="2798806" y="2057400"/>
                </a:cubicBezTo>
                <a:cubicBezTo>
                  <a:pt x="2873501" y="2094749"/>
                  <a:pt x="2780914" y="2047177"/>
                  <a:pt x="2842054" y="2082113"/>
                </a:cubicBezTo>
                <a:cubicBezTo>
                  <a:pt x="2850051" y="2086683"/>
                  <a:pt x="2858958" y="2089589"/>
                  <a:pt x="2866768" y="2094470"/>
                </a:cubicBezTo>
                <a:cubicBezTo>
                  <a:pt x="2875500" y="2099927"/>
                  <a:pt x="2882541" y="2107896"/>
                  <a:pt x="2891481" y="2113005"/>
                </a:cubicBezTo>
                <a:cubicBezTo>
                  <a:pt x="2897135" y="2116236"/>
                  <a:pt x="2904030" y="2116619"/>
                  <a:pt x="2910016" y="2119184"/>
                </a:cubicBezTo>
                <a:cubicBezTo>
                  <a:pt x="2936380" y="2130483"/>
                  <a:pt x="2960394" y="2146591"/>
                  <a:pt x="2984157" y="2162432"/>
                </a:cubicBezTo>
                <a:cubicBezTo>
                  <a:pt x="2988276" y="2170670"/>
                  <a:pt x="2988704" y="2182265"/>
                  <a:pt x="2996514" y="2187146"/>
                </a:cubicBezTo>
                <a:cubicBezTo>
                  <a:pt x="3007137" y="2193785"/>
                  <a:pt x="3021700" y="2189363"/>
                  <a:pt x="3033584" y="2193324"/>
                </a:cubicBezTo>
                <a:cubicBezTo>
                  <a:pt x="3040628" y="2195672"/>
                  <a:pt x="3045294" y="2202756"/>
                  <a:pt x="3052119" y="2205681"/>
                </a:cubicBezTo>
                <a:cubicBezTo>
                  <a:pt x="3059924" y="2209026"/>
                  <a:pt x="3068595" y="2209800"/>
                  <a:pt x="3076833" y="2211859"/>
                </a:cubicBezTo>
                <a:cubicBezTo>
                  <a:pt x="3080952" y="2220097"/>
                  <a:pt x="3083293" y="2229497"/>
                  <a:pt x="3089189" y="2236573"/>
                </a:cubicBezTo>
                <a:cubicBezTo>
                  <a:pt x="3098403" y="2247630"/>
                  <a:pt x="3113608" y="2250891"/>
                  <a:pt x="3126260" y="2255108"/>
                </a:cubicBezTo>
                <a:cubicBezTo>
                  <a:pt x="3132438" y="2259227"/>
                  <a:pt x="3140041" y="2261761"/>
                  <a:pt x="3144795" y="2267465"/>
                </a:cubicBezTo>
                <a:cubicBezTo>
                  <a:pt x="3148421" y="2271816"/>
                  <a:pt x="3161760" y="2306285"/>
                  <a:pt x="3169508" y="2310713"/>
                </a:cubicBezTo>
                <a:cubicBezTo>
                  <a:pt x="3178626" y="2315923"/>
                  <a:pt x="3190103" y="2314832"/>
                  <a:pt x="3200400" y="2316892"/>
                </a:cubicBezTo>
                <a:cubicBezTo>
                  <a:pt x="3204519" y="2323070"/>
                  <a:pt x="3207506" y="2330176"/>
                  <a:pt x="3212757" y="2335427"/>
                </a:cubicBezTo>
                <a:cubicBezTo>
                  <a:pt x="3226980" y="2349650"/>
                  <a:pt x="3237098" y="2349235"/>
                  <a:pt x="3256006" y="2353962"/>
                </a:cubicBezTo>
                <a:cubicBezTo>
                  <a:pt x="3262184" y="2358081"/>
                  <a:pt x="3267497" y="2363971"/>
                  <a:pt x="3274541" y="2366319"/>
                </a:cubicBezTo>
                <a:cubicBezTo>
                  <a:pt x="3286425" y="2370280"/>
                  <a:pt x="3299327" y="2370040"/>
                  <a:pt x="3311611" y="2372497"/>
                </a:cubicBezTo>
                <a:cubicBezTo>
                  <a:pt x="3319937" y="2374162"/>
                  <a:pt x="3328191" y="2376236"/>
                  <a:pt x="3336324" y="2378676"/>
                </a:cubicBezTo>
                <a:cubicBezTo>
                  <a:pt x="3348800" y="2382419"/>
                  <a:pt x="3361038" y="2386913"/>
                  <a:pt x="3373395" y="2391032"/>
                </a:cubicBezTo>
                <a:cubicBezTo>
                  <a:pt x="3385752" y="2395151"/>
                  <a:pt x="3397693" y="2400835"/>
                  <a:pt x="3410465" y="2403389"/>
                </a:cubicBezTo>
                <a:cubicBezTo>
                  <a:pt x="3431716" y="2407639"/>
                  <a:pt x="3445698" y="2409925"/>
                  <a:pt x="3466070" y="2415746"/>
                </a:cubicBezTo>
                <a:cubicBezTo>
                  <a:pt x="3472332" y="2417535"/>
                  <a:pt x="3478344" y="2420135"/>
                  <a:pt x="3484606" y="2421924"/>
                </a:cubicBezTo>
                <a:cubicBezTo>
                  <a:pt x="3542563" y="2438483"/>
                  <a:pt x="3472068" y="2414905"/>
                  <a:pt x="3540211" y="2440459"/>
                </a:cubicBezTo>
                <a:cubicBezTo>
                  <a:pt x="3546309" y="2442746"/>
                  <a:pt x="3552921" y="2443725"/>
                  <a:pt x="3558746" y="2446638"/>
                </a:cubicBezTo>
                <a:cubicBezTo>
                  <a:pt x="3565387" y="2449959"/>
                  <a:pt x="3571103" y="2454876"/>
                  <a:pt x="3577281" y="2458995"/>
                </a:cubicBezTo>
                <a:lnTo>
                  <a:pt x="3614352" y="2514600"/>
                </a:lnTo>
                <a:cubicBezTo>
                  <a:pt x="3618471" y="2520778"/>
                  <a:pt x="3622888" y="2526768"/>
                  <a:pt x="3626708" y="2533135"/>
                </a:cubicBezTo>
                <a:cubicBezTo>
                  <a:pt x="3649063" y="2570394"/>
                  <a:pt x="3638582" y="2554035"/>
                  <a:pt x="3657600" y="2582562"/>
                </a:cubicBezTo>
                <a:cubicBezTo>
                  <a:pt x="3659660" y="2590800"/>
                  <a:pt x="3661446" y="2599111"/>
                  <a:pt x="3663779" y="2607276"/>
                </a:cubicBezTo>
                <a:cubicBezTo>
                  <a:pt x="3665568" y="2613538"/>
                  <a:pt x="3669957" y="2619298"/>
                  <a:pt x="3669957" y="2625811"/>
                </a:cubicBezTo>
                <a:cubicBezTo>
                  <a:pt x="3669957" y="2667051"/>
                  <a:pt x="3667352" y="2708293"/>
                  <a:pt x="3663779" y="2749378"/>
                </a:cubicBezTo>
                <a:cubicBezTo>
                  <a:pt x="3663215" y="2755866"/>
                  <a:pt x="3662205" y="2763308"/>
                  <a:pt x="3657600" y="2767913"/>
                </a:cubicBezTo>
                <a:cubicBezTo>
                  <a:pt x="3649109" y="2776404"/>
                  <a:pt x="3636891" y="2780084"/>
                  <a:pt x="3626708" y="2786449"/>
                </a:cubicBezTo>
                <a:cubicBezTo>
                  <a:pt x="3620411" y="2790384"/>
                  <a:pt x="3613723" y="2793872"/>
                  <a:pt x="3608173" y="2798805"/>
                </a:cubicBezTo>
                <a:cubicBezTo>
                  <a:pt x="3587112" y="2817526"/>
                  <a:pt x="3576610" y="2836211"/>
                  <a:pt x="3552568" y="2848232"/>
                </a:cubicBezTo>
                <a:cubicBezTo>
                  <a:pt x="3543699" y="2852666"/>
                  <a:pt x="3517244" y="2858608"/>
                  <a:pt x="3509319" y="2860589"/>
                </a:cubicBezTo>
                <a:cubicBezTo>
                  <a:pt x="3503141" y="2868827"/>
                  <a:pt x="3498065" y="2878022"/>
                  <a:pt x="3490784" y="2885303"/>
                </a:cubicBezTo>
                <a:cubicBezTo>
                  <a:pt x="3480237" y="2895850"/>
                  <a:pt x="3437072" y="2922497"/>
                  <a:pt x="3429000" y="2928551"/>
                </a:cubicBezTo>
                <a:cubicBezTo>
                  <a:pt x="3369247" y="2973367"/>
                  <a:pt x="3432922" y="2929679"/>
                  <a:pt x="3385752" y="2953265"/>
                </a:cubicBezTo>
                <a:cubicBezTo>
                  <a:pt x="3343088" y="2974597"/>
                  <a:pt x="3393931" y="2958944"/>
                  <a:pt x="3342503" y="2971800"/>
                </a:cubicBezTo>
                <a:cubicBezTo>
                  <a:pt x="3326027" y="2980038"/>
                  <a:pt x="3308402" y="2986295"/>
                  <a:pt x="3293076" y="2996513"/>
                </a:cubicBezTo>
                <a:cubicBezTo>
                  <a:pt x="3286898" y="3000632"/>
                  <a:pt x="3281366" y="3005945"/>
                  <a:pt x="3274541" y="3008870"/>
                </a:cubicBezTo>
                <a:cubicBezTo>
                  <a:pt x="3266736" y="3012215"/>
                  <a:pt x="3258065" y="3012989"/>
                  <a:pt x="3249827" y="3015049"/>
                </a:cubicBezTo>
                <a:cubicBezTo>
                  <a:pt x="3183920" y="3064480"/>
                  <a:pt x="3264248" y="3000629"/>
                  <a:pt x="3206579" y="3058297"/>
                </a:cubicBezTo>
                <a:cubicBezTo>
                  <a:pt x="3169728" y="3095147"/>
                  <a:pt x="3194901" y="3061126"/>
                  <a:pt x="3163330" y="3089189"/>
                </a:cubicBezTo>
                <a:cubicBezTo>
                  <a:pt x="3150269" y="3100799"/>
                  <a:pt x="3126260" y="3126259"/>
                  <a:pt x="3126260" y="3126259"/>
                </a:cubicBezTo>
                <a:cubicBezTo>
                  <a:pt x="3111567" y="3170335"/>
                  <a:pt x="3132401" y="3117047"/>
                  <a:pt x="3101546" y="3163330"/>
                </a:cubicBezTo>
                <a:cubicBezTo>
                  <a:pt x="3097934" y="3168749"/>
                  <a:pt x="3098980" y="3176446"/>
                  <a:pt x="3095368" y="3181865"/>
                </a:cubicBezTo>
                <a:cubicBezTo>
                  <a:pt x="3090521" y="3189135"/>
                  <a:pt x="3081912" y="3193290"/>
                  <a:pt x="3076833" y="3200400"/>
                </a:cubicBezTo>
                <a:cubicBezTo>
                  <a:pt x="3071480" y="3207894"/>
                  <a:pt x="3070002" y="3217745"/>
                  <a:pt x="3064476" y="3225113"/>
                </a:cubicBezTo>
                <a:cubicBezTo>
                  <a:pt x="3057486" y="3234433"/>
                  <a:pt x="3047040" y="3240730"/>
                  <a:pt x="3039762" y="3249827"/>
                </a:cubicBezTo>
                <a:cubicBezTo>
                  <a:pt x="3030485" y="3261424"/>
                  <a:pt x="3025550" y="3276396"/>
                  <a:pt x="3015049" y="3286897"/>
                </a:cubicBezTo>
                <a:cubicBezTo>
                  <a:pt x="3008871" y="3293075"/>
                  <a:pt x="3002200" y="3298798"/>
                  <a:pt x="2996514" y="3305432"/>
                </a:cubicBezTo>
                <a:cubicBezTo>
                  <a:pt x="2969583" y="3336852"/>
                  <a:pt x="2990587" y="3325944"/>
                  <a:pt x="2959443" y="3336324"/>
                </a:cubicBezTo>
                <a:cubicBezTo>
                  <a:pt x="2953265" y="3342502"/>
                  <a:pt x="2946501" y="3348147"/>
                  <a:pt x="2940908" y="3354859"/>
                </a:cubicBezTo>
                <a:cubicBezTo>
                  <a:pt x="2936154" y="3360564"/>
                  <a:pt x="2935756" y="3371594"/>
                  <a:pt x="2928552" y="3373395"/>
                </a:cubicBezTo>
                <a:cubicBezTo>
                  <a:pt x="2900509" y="3380406"/>
                  <a:pt x="2870887" y="3377514"/>
                  <a:pt x="2842054" y="3379573"/>
                </a:cubicBezTo>
                <a:cubicBezTo>
                  <a:pt x="2819008" y="3393401"/>
                  <a:pt x="2806470" y="3399482"/>
                  <a:pt x="2786449" y="3416643"/>
                </a:cubicBezTo>
                <a:cubicBezTo>
                  <a:pt x="2744824" y="3452322"/>
                  <a:pt x="2790345" y="3420224"/>
                  <a:pt x="2749379" y="3447535"/>
                </a:cubicBezTo>
                <a:cubicBezTo>
                  <a:pt x="2747319" y="3466070"/>
                  <a:pt x="2750126" y="3485825"/>
                  <a:pt x="2743200" y="3503140"/>
                </a:cubicBezTo>
                <a:cubicBezTo>
                  <a:pt x="2740781" y="3509187"/>
                  <a:pt x="2730490" y="3506406"/>
                  <a:pt x="2724665" y="3509319"/>
                </a:cubicBezTo>
                <a:cubicBezTo>
                  <a:pt x="2718024" y="3512640"/>
                  <a:pt x="2712308" y="3517557"/>
                  <a:pt x="2706130" y="3521676"/>
                </a:cubicBezTo>
                <a:cubicBezTo>
                  <a:pt x="2638168" y="3519616"/>
                  <a:pt x="2570132" y="3519269"/>
                  <a:pt x="2502243" y="3515497"/>
                </a:cubicBezTo>
                <a:cubicBezTo>
                  <a:pt x="2467353" y="3513559"/>
                  <a:pt x="2495944" y="3509198"/>
                  <a:pt x="2477530" y="3490784"/>
                </a:cubicBezTo>
                <a:cubicBezTo>
                  <a:pt x="2472925" y="3486179"/>
                  <a:pt x="2464688" y="3487768"/>
                  <a:pt x="2458995" y="3484605"/>
                </a:cubicBezTo>
                <a:cubicBezTo>
                  <a:pt x="2446013" y="3477393"/>
                  <a:pt x="2421924" y="3459892"/>
                  <a:pt x="2421924" y="3459892"/>
                </a:cubicBezTo>
                <a:cubicBezTo>
                  <a:pt x="2218016" y="3469601"/>
                  <a:pt x="2316049" y="3424510"/>
                  <a:pt x="2286000" y="3484605"/>
                </a:cubicBezTo>
                <a:cubicBezTo>
                  <a:pt x="2282679" y="3491246"/>
                  <a:pt x="2277762" y="3496962"/>
                  <a:pt x="2273643" y="3503140"/>
                </a:cubicBezTo>
                <a:cubicBezTo>
                  <a:pt x="2271584" y="3509319"/>
                  <a:pt x="2272070" y="3517071"/>
                  <a:pt x="2267465" y="3521676"/>
                </a:cubicBezTo>
                <a:cubicBezTo>
                  <a:pt x="2262860" y="3526281"/>
                  <a:pt x="2251575" y="3521903"/>
                  <a:pt x="2248930" y="3527854"/>
                </a:cubicBezTo>
                <a:cubicBezTo>
                  <a:pt x="2242187" y="3543027"/>
                  <a:pt x="2247121" y="3561262"/>
                  <a:pt x="2242752" y="3577281"/>
                </a:cubicBezTo>
                <a:cubicBezTo>
                  <a:pt x="2240798" y="3584445"/>
                  <a:pt x="2233716" y="3589175"/>
                  <a:pt x="2230395" y="3595816"/>
                </a:cubicBezTo>
                <a:cubicBezTo>
                  <a:pt x="2227482" y="3601641"/>
                  <a:pt x="2227129" y="3608526"/>
                  <a:pt x="2224216" y="3614351"/>
                </a:cubicBezTo>
                <a:cubicBezTo>
                  <a:pt x="2220895" y="3620992"/>
                  <a:pt x="2215181" y="3626245"/>
                  <a:pt x="2211860" y="3632886"/>
                </a:cubicBezTo>
                <a:cubicBezTo>
                  <a:pt x="2201811" y="3652985"/>
                  <a:pt x="2211029" y="3652253"/>
                  <a:pt x="2193324" y="3669957"/>
                </a:cubicBezTo>
                <a:cubicBezTo>
                  <a:pt x="2183291" y="3679989"/>
                  <a:pt x="2161379" y="3688211"/>
                  <a:pt x="2150076" y="3694670"/>
                </a:cubicBezTo>
                <a:cubicBezTo>
                  <a:pt x="2116543" y="3713833"/>
                  <a:pt x="2146987" y="3701878"/>
                  <a:pt x="2113006" y="3713205"/>
                </a:cubicBezTo>
                <a:cubicBezTo>
                  <a:pt x="2108887" y="3719383"/>
                  <a:pt x="2105900" y="3726489"/>
                  <a:pt x="2100649" y="3731740"/>
                </a:cubicBezTo>
                <a:cubicBezTo>
                  <a:pt x="2085962" y="3746427"/>
                  <a:pt x="2063398" y="3750336"/>
                  <a:pt x="2045043" y="3756454"/>
                </a:cubicBezTo>
                <a:cubicBezTo>
                  <a:pt x="2000614" y="3771264"/>
                  <a:pt x="2056085" y="3753299"/>
                  <a:pt x="2001795" y="3768811"/>
                </a:cubicBezTo>
                <a:cubicBezTo>
                  <a:pt x="1995533" y="3770600"/>
                  <a:pt x="1989438" y="3772930"/>
                  <a:pt x="1983260" y="3774989"/>
                </a:cubicBezTo>
                <a:cubicBezTo>
                  <a:pt x="1911179" y="3772930"/>
                  <a:pt x="1839027" y="3772601"/>
                  <a:pt x="1767016" y="3768811"/>
                </a:cubicBezTo>
                <a:cubicBezTo>
                  <a:pt x="1749663" y="3767898"/>
                  <a:pt x="1744521" y="3757563"/>
                  <a:pt x="1729946" y="3750276"/>
                </a:cubicBezTo>
                <a:cubicBezTo>
                  <a:pt x="1720026" y="3745316"/>
                  <a:pt x="1709351" y="3742038"/>
                  <a:pt x="1699054" y="3737919"/>
                </a:cubicBezTo>
                <a:cubicBezTo>
                  <a:pt x="1692876" y="3731741"/>
                  <a:pt x="1686113" y="3726096"/>
                  <a:pt x="1680519" y="3719384"/>
                </a:cubicBezTo>
                <a:cubicBezTo>
                  <a:pt x="1661733" y="3696841"/>
                  <a:pt x="1675274" y="3702261"/>
                  <a:pt x="1649627" y="3682313"/>
                </a:cubicBezTo>
                <a:cubicBezTo>
                  <a:pt x="1637905" y="3673195"/>
                  <a:pt x="1623058" y="3668101"/>
                  <a:pt x="1612557" y="3657600"/>
                </a:cubicBezTo>
                <a:cubicBezTo>
                  <a:pt x="1586741" y="3631784"/>
                  <a:pt x="1601012" y="3644307"/>
                  <a:pt x="1569308" y="3620530"/>
                </a:cubicBezTo>
                <a:cubicBezTo>
                  <a:pt x="1554707" y="3562120"/>
                  <a:pt x="1577747" y="3636275"/>
                  <a:pt x="1526060" y="3558746"/>
                </a:cubicBezTo>
                <a:cubicBezTo>
                  <a:pt x="1515431" y="3542802"/>
                  <a:pt x="1496530" y="3512968"/>
                  <a:pt x="1482811" y="3496962"/>
                </a:cubicBezTo>
                <a:cubicBezTo>
                  <a:pt x="1477125" y="3490328"/>
                  <a:pt x="1469355" y="3485537"/>
                  <a:pt x="1464276" y="3478427"/>
                </a:cubicBezTo>
                <a:cubicBezTo>
                  <a:pt x="1435772" y="3438521"/>
                  <a:pt x="1469923" y="3465715"/>
                  <a:pt x="1433384" y="3441357"/>
                </a:cubicBezTo>
                <a:cubicBezTo>
                  <a:pt x="1419483" y="3399651"/>
                  <a:pt x="1438469" y="3449494"/>
                  <a:pt x="1402492" y="3391930"/>
                </a:cubicBezTo>
                <a:cubicBezTo>
                  <a:pt x="1399040" y="3386407"/>
                  <a:pt x="1398879" y="3379381"/>
                  <a:pt x="1396314" y="3373395"/>
                </a:cubicBezTo>
                <a:cubicBezTo>
                  <a:pt x="1392686" y="3364929"/>
                  <a:pt x="1387378" y="3357233"/>
                  <a:pt x="1383957" y="3348681"/>
                </a:cubicBezTo>
                <a:cubicBezTo>
                  <a:pt x="1379120" y="3336588"/>
                  <a:pt x="1378825" y="3322448"/>
                  <a:pt x="1371600" y="3311611"/>
                </a:cubicBezTo>
                <a:cubicBezTo>
                  <a:pt x="1367481" y="3305433"/>
                  <a:pt x="1362799" y="3299595"/>
                  <a:pt x="1359243" y="3293076"/>
                </a:cubicBezTo>
                <a:cubicBezTo>
                  <a:pt x="1350422" y="3276905"/>
                  <a:pt x="1334530" y="3243649"/>
                  <a:pt x="1334530" y="3243649"/>
                </a:cubicBezTo>
                <a:cubicBezTo>
                  <a:pt x="1332510" y="3231526"/>
                  <a:pt x="1325877" y="3189266"/>
                  <a:pt x="1322173" y="3175686"/>
                </a:cubicBezTo>
                <a:cubicBezTo>
                  <a:pt x="1318746" y="3163120"/>
                  <a:pt x="1313935" y="3150973"/>
                  <a:pt x="1309816" y="3138616"/>
                </a:cubicBezTo>
                <a:lnTo>
                  <a:pt x="1303638" y="3120081"/>
                </a:lnTo>
                <a:cubicBezTo>
                  <a:pt x="1301579" y="3113903"/>
                  <a:pt x="1298737" y="3107932"/>
                  <a:pt x="1297460" y="3101546"/>
                </a:cubicBezTo>
                <a:cubicBezTo>
                  <a:pt x="1295400" y="3091249"/>
                  <a:pt x="1294044" y="3080785"/>
                  <a:pt x="1291281" y="3070654"/>
                </a:cubicBezTo>
                <a:cubicBezTo>
                  <a:pt x="1287854" y="3058088"/>
                  <a:pt x="1278924" y="3033584"/>
                  <a:pt x="1278924" y="3033584"/>
                </a:cubicBezTo>
                <a:cubicBezTo>
                  <a:pt x="1277151" y="3015848"/>
                  <a:pt x="1270454" y="2943747"/>
                  <a:pt x="1266568" y="2922373"/>
                </a:cubicBezTo>
                <a:cubicBezTo>
                  <a:pt x="1262132" y="2897973"/>
                  <a:pt x="1259337" y="2907912"/>
                  <a:pt x="1248033" y="2885303"/>
                </a:cubicBezTo>
                <a:cubicBezTo>
                  <a:pt x="1245120" y="2879478"/>
                  <a:pt x="1243434" y="2873085"/>
                  <a:pt x="1241854" y="2866767"/>
                </a:cubicBezTo>
                <a:cubicBezTo>
                  <a:pt x="1221197" y="2784140"/>
                  <a:pt x="1237863" y="2836263"/>
                  <a:pt x="1223319" y="2792627"/>
                </a:cubicBezTo>
                <a:cubicBezTo>
                  <a:pt x="1232655" y="2755280"/>
                  <a:pt x="1226813" y="2775964"/>
                  <a:pt x="1241854" y="2730843"/>
                </a:cubicBezTo>
                <a:lnTo>
                  <a:pt x="1248033" y="2712308"/>
                </a:lnTo>
                <a:lnTo>
                  <a:pt x="1254211" y="2693773"/>
                </a:lnTo>
                <a:cubicBezTo>
                  <a:pt x="1256729" y="2673626"/>
                  <a:pt x="1262260" y="2613270"/>
                  <a:pt x="1272746" y="2594919"/>
                </a:cubicBezTo>
                <a:cubicBezTo>
                  <a:pt x="1281416" y="2579746"/>
                  <a:pt x="1309816" y="2557849"/>
                  <a:pt x="1309816" y="2557849"/>
                </a:cubicBezTo>
                <a:cubicBezTo>
                  <a:pt x="1311876" y="2549611"/>
                  <a:pt x="1315995" y="2541627"/>
                  <a:pt x="1315995" y="2533135"/>
                </a:cubicBezTo>
                <a:cubicBezTo>
                  <a:pt x="1315995" y="2524644"/>
                  <a:pt x="1311658" y="2516711"/>
                  <a:pt x="1309816" y="2508422"/>
                </a:cubicBezTo>
                <a:cubicBezTo>
                  <a:pt x="1307538" y="2498171"/>
                  <a:pt x="1309276" y="2486390"/>
                  <a:pt x="1303638" y="2477530"/>
                </a:cubicBezTo>
                <a:cubicBezTo>
                  <a:pt x="1281197" y="2442265"/>
                  <a:pt x="1275978" y="2443596"/>
                  <a:pt x="1248033" y="2434281"/>
                </a:cubicBezTo>
                <a:cubicBezTo>
                  <a:pt x="1241854" y="2430162"/>
                  <a:pt x="1236450" y="2424531"/>
                  <a:pt x="1229497" y="2421924"/>
                </a:cubicBezTo>
                <a:cubicBezTo>
                  <a:pt x="1222593" y="2419335"/>
                  <a:pt x="1165693" y="2410260"/>
                  <a:pt x="1161535" y="2409567"/>
                </a:cubicBezTo>
                <a:cubicBezTo>
                  <a:pt x="1158212" y="2407074"/>
                  <a:pt x="1125682" y="2381963"/>
                  <a:pt x="1118287" y="2378676"/>
                </a:cubicBezTo>
                <a:cubicBezTo>
                  <a:pt x="1091864" y="2366933"/>
                  <a:pt x="1081659" y="2367328"/>
                  <a:pt x="1056503" y="2360140"/>
                </a:cubicBezTo>
                <a:cubicBezTo>
                  <a:pt x="1050241" y="2358351"/>
                  <a:pt x="1044354" y="2355239"/>
                  <a:pt x="1037968" y="2353962"/>
                </a:cubicBezTo>
                <a:cubicBezTo>
                  <a:pt x="1023688" y="2351106"/>
                  <a:pt x="1009112" y="2349998"/>
                  <a:pt x="994719" y="2347784"/>
                </a:cubicBezTo>
                <a:cubicBezTo>
                  <a:pt x="982338" y="2345879"/>
                  <a:pt x="970006" y="2343665"/>
                  <a:pt x="957649" y="2341605"/>
                </a:cubicBezTo>
                <a:cubicBezTo>
                  <a:pt x="951471" y="2337486"/>
                  <a:pt x="946008" y="2332007"/>
                  <a:pt x="939114" y="2329249"/>
                </a:cubicBezTo>
                <a:cubicBezTo>
                  <a:pt x="925193" y="2323681"/>
                  <a:pt x="910226" y="2321200"/>
                  <a:pt x="895865" y="2316892"/>
                </a:cubicBezTo>
                <a:cubicBezTo>
                  <a:pt x="889627" y="2315021"/>
                  <a:pt x="883155" y="2313626"/>
                  <a:pt x="877330" y="2310713"/>
                </a:cubicBezTo>
                <a:cubicBezTo>
                  <a:pt x="870689" y="2307392"/>
                  <a:pt x="865436" y="2301678"/>
                  <a:pt x="858795" y="2298357"/>
                </a:cubicBezTo>
                <a:cubicBezTo>
                  <a:pt x="832490" y="2285204"/>
                  <a:pt x="846507" y="2301064"/>
                  <a:pt x="821724" y="2279822"/>
                </a:cubicBezTo>
                <a:cubicBezTo>
                  <a:pt x="812879" y="2272240"/>
                  <a:pt x="806491" y="2261880"/>
                  <a:pt x="797011" y="2255108"/>
                </a:cubicBezTo>
                <a:cubicBezTo>
                  <a:pt x="789625" y="2249832"/>
                  <a:pt x="750821" y="2243398"/>
                  <a:pt x="747584" y="2242751"/>
                </a:cubicBezTo>
                <a:cubicBezTo>
                  <a:pt x="708454" y="2244811"/>
                  <a:pt x="669218" y="2245382"/>
                  <a:pt x="630195" y="2248930"/>
                </a:cubicBezTo>
                <a:cubicBezTo>
                  <a:pt x="623709" y="2249520"/>
                  <a:pt x="617646" y="2252543"/>
                  <a:pt x="611660" y="2255108"/>
                </a:cubicBezTo>
                <a:cubicBezTo>
                  <a:pt x="574312" y="2271114"/>
                  <a:pt x="599441" y="2262091"/>
                  <a:pt x="568411" y="2279822"/>
                </a:cubicBezTo>
                <a:cubicBezTo>
                  <a:pt x="560414" y="2284391"/>
                  <a:pt x="551935" y="2288059"/>
                  <a:pt x="543697" y="2292178"/>
                </a:cubicBezTo>
                <a:cubicBezTo>
                  <a:pt x="497263" y="2338612"/>
                  <a:pt x="559580" y="2273871"/>
                  <a:pt x="500449" y="2347784"/>
                </a:cubicBezTo>
                <a:cubicBezTo>
                  <a:pt x="492211" y="2358081"/>
                  <a:pt x="486144" y="2370580"/>
                  <a:pt x="475735" y="2378676"/>
                </a:cubicBezTo>
                <a:cubicBezTo>
                  <a:pt x="466981" y="2385485"/>
                  <a:pt x="455140" y="2386913"/>
                  <a:pt x="444843" y="2391032"/>
                </a:cubicBezTo>
                <a:cubicBezTo>
                  <a:pt x="409315" y="2462095"/>
                  <a:pt x="447139" y="2378075"/>
                  <a:pt x="426308" y="2551670"/>
                </a:cubicBezTo>
                <a:cubicBezTo>
                  <a:pt x="425423" y="2559042"/>
                  <a:pt x="418706" y="2564501"/>
                  <a:pt x="413952" y="2570205"/>
                </a:cubicBezTo>
                <a:cubicBezTo>
                  <a:pt x="399088" y="2588042"/>
                  <a:pt x="395104" y="2588948"/>
                  <a:pt x="376881" y="2601097"/>
                </a:cubicBezTo>
                <a:cubicBezTo>
                  <a:pt x="372762" y="2611394"/>
                  <a:pt x="374594" y="2627341"/>
                  <a:pt x="364524" y="2631989"/>
                </a:cubicBezTo>
                <a:cubicBezTo>
                  <a:pt x="343870" y="2641521"/>
                  <a:pt x="318804" y="2633401"/>
                  <a:pt x="296562" y="2638167"/>
                </a:cubicBezTo>
                <a:cubicBezTo>
                  <a:pt x="289301" y="2639723"/>
                  <a:pt x="284205" y="2646405"/>
                  <a:pt x="278027" y="2650524"/>
                </a:cubicBezTo>
                <a:cubicBezTo>
                  <a:pt x="238897" y="2648465"/>
                  <a:pt x="199493" y="2649414"/>
                  <a:pt x="160638" y="2644346"/>
                </a:cubicBezTo>
                <a:cubicBezTo>
                  <a:pt x="133006" y="2640742"/>
                  <a:pt x="140586" y="2627364"/>
                  <a:pt x="117389" y="2619632"/>
                </a:cubicBezTo>
                <a:cubicBezTo>
                  <a:pt x="105505" y="2615671"/>
                  <a:pt x="92676" y="2615513"/>
                  <a:pt x="80319" y="2613454"/>
                </a:cubicBezTo>
                <a:cubicBezTo>
                  <a:pt x="27196" y="2578038"/>
                  <a:pt x="89714" y="2625197"/>
                  <a:pt x="55606" y="2582562"/>
                </a:cubicBezTo>
                <a:cubicBezTo>
                  <a:pt x="50967" y="2576763"/>
                  <a:pt x="43249" y="2574324"/>
                  <a:pt x="37070" y="2570205"/>
                </a:cubicBezTo>
                <a:cubicBezTo>
                  <a:pt x="35011" y="2564027"/>
                  <a:pt x="33804" y="2557495"/>
                  <a:pt x="30892" y="2551670"/>
                </a:cubicBezTo>
                <a:cubicBezTo>
                  <a:pt x="27571" y="2545028"/>
                  <a:pt x="21551" y="2539921"/>
                  <a:pt x="18535" y="2533135"/>
                </a:cubicBezTo>
                <a:cubicBezTo>
                  <a:pt x="13245" y="2521233"/>
                  <a:pt x="10298" y="2508422"/>
                  <a:pt x="6179" y="2496065"/>
                </a:cubicBezTo>
                <a:lnTo>
                  <a:pt x="0" y="2477530"/>
                </a:lnTo>
                <a:cubicBezTo>
                  <a:pt x="2129" y="2460499"/>
                  <a:pt x="2834" y="2428613"/>
                  <a:pt x="12357" y="2409567"/>
                </a:cubicBezTo>
                <a:cubicBezTo>
                  <a:pt x="15678" y="2402925"/>
                  <a:pt x="19747" y="2396551"/>
                  <a:pt x="24714" y="2391032"/>
                </a:cubicBezTo>
                <a:cubicBezTo>
                  <a:pt x="38352" y="2375878"/>
                  <a:pt x="67962" y="2347784"/>
                  <a:pt x="67962" y="2347784"/>
                </a:cubicBezTo>
                <a:cubicBezTo>
                  <a:pt x="85701" y="2276834"/>
                  <a:pt x="60897" y="2364267"/>
                  <a:pt x="86497" y="2304535"/>
                </a:cubicBezTo>
                <a:cubicBezTo>
                  <a:pt x="110434" y="2248682"/>
                  <a:pt x="74011" y="2307820"/>
                  <a:pt x="105033" y="2261286"/>
                </a:cubicBezTo>
                <a:cubicBezTo>
                  <a:pt x="107382" y="2249540"/>
                  <a:pt x="111058" y="2224522"/>
                  <a:pt x="117389" y="2211859"/>
                </a:cubicBezTo>
                <a:cubicBezTo>
                  <a:pt x="120710" y="2205217"/>
                  <a:pt x="124992" y="2199028"/>
                  <a:pt x="129746" y="2193324"/>
                </a:cubicBezTo>
                <a:cubicBezTo>
                  <a:pt x="135340" y="2186612"/>
                  <a:pt x="142687" y="2181501"/>
                  <a:pt x="148281" y="2174789"/>
                </a:cubicBezTo>
                <a:cubicBezTo>
                  <a:pt x="165818" y="2153745"/>
                  <a:pt x="156921" y="2153792"/>
                  <a:pt x="179173" y="2131540"/>
                </a:cubicBezTo>
                <a:cubicBezTo>
                  <a:pt x="184423" y="2126290"/>
                  <a:pt x="191530" y="2123303"/>
                  <a:pt x="197708" y="2119184"/>
                </a:cubicBezTo>
                <a:cubicBezTo>
                  <a:pt x="203886" y="2110946"/>
                  <a:pt x="210338" y="2102906"/>
                  <a:pt x="216243" y="2094470"/>
                </a:cubicBezTo>
                <a:cubicBezTo>
                  <a:pt x="224760" y="2082304"/>
                  <a:pt x="228600" y="2065638"/>
                  <a:pt x="240957" y="2057400"/>
                </a:cubicBezTo>
                <a:lnTo>
                  <a:pt x="278027" y="2032686"/>
                </a:lnTo>
                <a:cubicBezTo>
                  <a:pt x="282146" y="2026508"/>
                  <a:pt x="284206" y="2018270"/>
                  <a:pt x="290384" y="2014151"/>
                </a:cubicBezTo>
                <a:cubicBezTo>
                  <a:pt x="297449" y="2009441"/>
                  <a:pt x="307292" y="2011318"/>
                  <a:pt x="315097" y="2007973"/>
                </a:cubicBezTo>
                <a:cubicBezTo>
                  <a:pt x="321922" y="2005048"/>
                  <a:pt x="327454" y="1999735"/>
                  <a:pt x="333633" y="1995616"/>
                </a:cubicBezTo>
                <a:cubicBezTo>
                  <a:pt x="345660" y="1959533"/>
                  <a:pt x="330401" y="1992669"/>
                  <a:pt x="358346" y="1964724"/>
                </a:cubicBezTo>
                <a:cubicBezTo>
                  <a:pt x="363597" y="1959473"/>
                  <a:pt x="365949" y="1951893"/>
                  <a:pt x="370703" y="1946189"/>
                </a:cubicBezTo>
                <a:cubicBezTo>
                  <a:pt x="383005" y="1931427"/>
                  <a:pt x="410412" y="1908238"/>
                  <a:pt x="426308" y="1902940"/>
                </a:cubicBezTo>
                <a:lnTo>
                  <a:pt x="444843" y="1896762"/>
                </a:lnTo>
                <a:cubicBezTo>
                  <a:pt x="451022" y="1892643"/>
                  <a:pt x="456737" y="1887726"/>
                  <a:pt x="463379" y="1884405"/>
                </a:cubicBezTo>
                <a:cubicBezTo>
                  <a:pt x="480632" y="1875779"/>
                  <a:pt x="509226" y="1874326"/>
                  <a:pt x="525162" y="1872049"/>
                </a:cubicBezTo>
                <a:cubicBezTo>
                  <a:pt x="535459" y="1867930"/>
                  <a:pt x="545670" y="1863586"/>
                  <a:pt x="556054" y="1859692"/>
                </a:cubicBezTo>
                <a:cubicBezTo>
                  <a:pt x="562152" y="1857405"/>
                  <a:pt x="568764" y="1856426"/>
                  <a:pt x="574589" y="1853513"/>
                </a:cubicBezTo>
                <a:cubicBezTo>
                  <a:pt x="583626" y="1848995"/>
                  <a:pt x="612238" y="1826822"/>
                  <a:pt x="617838" y="1822622"/>
                </a:cubicBezTo>
                <a:cubicBezTo>
                  <a:pt x="626076" y="1810265"/>
                  <a:pt x="629269" y="1792192"/>
                  <a:pt x="642552" y="1785551"/>
                </a:cubicBezTo>
                <a:cubicBezTo>
                  <a:pt x="673907" y="1769874"/>
                  <a:pt x="659602" y="1778304"/>
                  <a:pt x="685800" y="1760838"/>
                </a:cubicBezTo>
                <a:cubicBezTo>
                  <a:pt x="690046" y="1739612"/>
                  <a:pt x="692342" y="1725585"/>
                  <a:pt x="698157" y="1705232"/>
                </a:cubicBezTo>
                <a:cubicBezTo>
                  <a:pt x="699946" y="1698970"/>
                  <a:pt x="702276" y="1692875"/>
                  <a:pt x="704335" y="1686697"/>
                </a:cubicBezTo>
                <a:cubicBezTo>
                  <a:pt x="702276" y="1676400"/>
                  <a:pt x="702422" y="1665401"/>
                  <a:pt x="698157" y="1655805"/>
                </a:cubicBezTo>
                <a:cubicBezTo>
                  <a:pt x="691817" y="1641539"/>
                  <a:pt x="672107" y="1623577"/>
                  <a:pt x="661087" y="1612557"/>
                </a:cubicBezTo>
                <a:cubicBezTo>
                  <a:pt x="659211" y="1607867"/>
                  <a:pt x="642145" y="1562723"/>
                  <a:pt x="636373" y="1556951"/>
                </a:cubicBezTo>
                <a:cubicBezTo>
                  <a:pt x="631768" y="1552346"/>
                  <a:pt x="624016" y="1552832"/>
                  <a:pt x="617838" y="1550773"/>
                </a:cubicBezTo>
                <a:cubicBezTo>
                  <a:pt x="617010" y="1549392"/>
                  <a:pt x="592653" y="1507687"/>
                  <a:pt x="586946" y="1501346"/>
                </a:cubicBezTo>
                <a:cubicBezTo>
                  <a:pt x="573307" y="1486192"/>
                  <a:pt x="556433" y="1474017"/>
                  <a:pt x="543697" y="1458097"/>
                </a:cubicBezTo>
                <a:cubicBezTo>
                  <a:pt x="535459" y="1447800"/>
                  <a:pt x="526896" y="1437755"/>
                  <a:pt x="518984" y="1427205"/>
                </a:cubicBezTo>
                <a:cubicBezTo>
                  <a:pt x="514529" y="1421265"/>
                  <a:pt x="511381" y="1414374"/>
                  <a:pt x="506627" y="1408670"/>
                </a:cubicBezTo>
                <a:cubicBezTo>
                  <a:pt x="501033" y="1401958"/>
                  <a:pt x="494270" y="1396313"/>
                  <a:pt x="488092" y="1390135"/>
                </a:cubicBezTo>
                <a:cubicBezTo>
                  <a:pt x="530581" y="1361809"/>
                  <a:pt x="511073" y="1370119"/>
                  <a:pt x="543697" y="1359243"/>
                </a:cubicBezTo>
                <a:cubicBezTo>
                  <a:pt x="551935" y="1353065"/>
                  <a:pt x="560032" y="1346693"/>
                  <a:pt x="568411" y="1340708"/>
                </a:cubicBezTo>
                <a:cubicBezTo>
                  <a:pt x="580119" y="1332345"/>
                  <a:pt x="590641" y="1324028"/>
                  <a:pt x="605481" y="1322173"/>
                </a:cubicBezTo>
                <a:cubicBezTo>
                  <a:pt x="632126" y="1318843"/>
                  <a:pt x="659027" y="1318054"/>
                  <a:pt x="685800" y="1315995"/>
                </a:cubicBezTo>
                <a:cubicBezTo>
                  <a:pt x="694038" y="1309816"/>
                  <a:pt x="701573" y="1302568"/>
                  <a:pt x="710514" y="1297459"/>
                </a:cubicBezTo>
                <a:cubicBezTo>
                  <a:pt x="716168" y="1294228"/>
                  <a:pt x="722731" y="1292860"/>
                  <a:pt x="729049" y="1291281"/>
                </a:cubicBezTo>
                <a:cubicBezTo>
                  <a:pt x="743154" y="1287755"/>
                  <a:pt x="764350" y="1285987"/>
                  <a:pt x="778476" y="1278924"/>
                </a:cubicBezTo>
                <a:cubicBezTo>
                  <a:pt x="785117" y="1275603"/>
                  <a:pt x="790186" y="1269492"/>
                  <a:pt x="797011" y="1266567"/>
                </a:cubicBezTo>
                <a:cubicBezTo>
                  <a:pt x="804816" y="1263222"/>
                  <a:pt x="813559" y="1262722"/>
                  <a:pt x="821724" y="1260389"/>
                </a:cubicBezTo>
                <a:cubicBezTo>
                  <a:pt x="857834" y="1250072"/>
                  <a:pt x="821531" y="1257686"/>
                  <a:pt x="864973" y="1248032"/>
                </a:cubicBezTo>
                <a:cubicBezTo>
                  <a:pt x="893635" y="1241663"/>
                  <a:pt x="894214" y="1243209"/>
                  <a:pt x="920579" y="1235676"/>
                </a:cubicBezTo>
                <a:cubicBezTo>
                  <a:pt x="926841" y="1233887"/>
                  <a:pt x="932852" y="1231286"/>
                  <a:pt x="939114" y="1229497"/>
                </a:cubicBezTo>
                <a:cubicBezTo>
                  <a:pt x="947278" y="1227164"/>
                  <a:pt x="955663" y="1225652"/>
                  <a:pt x="963827" y="1223319"/>
                </a:cubicBezTo>
                <a:cubicBezTo>
                  <a:pt x="970089" y="1221530"/>
                  <a:pt x="976100" y="1218929"/>
                  <a:pt x="982362" y="1217140"/>
                </a:cubicBezTo>
                <a:cubicBezTo>
                  <a:pt x="990527" y="1214807"/>
                  <a:pt x="998911" y="1213295"/>
                  <a:pt x="1007076" y="1210962"/>
                </a:cubicBezTo>
                <a:cubicBezTo>
                  <a:pt x="1013338" y="1209173"/>
                  <a:pt x="1019293" y="1206364"/>
                  <a:pt x="1025611" y="1204784"/>
                </a:cubicBezTo>
                <a:cubicBezTo>
                  <a:pt x="1035799" y="1202237"/>
                  <a:pt x="1046206" y="1200665"/>
                  <a:pt x="1056503" y="1198605"/>
                </a:cubicBezTo>
                <a:cubicBezTo>
                  <a:pt x="1062681" y="1194486"/>
                  <a:pt x="1068085" y="1188856"/>
                  <a:pt x="1075038" y="1186249"/>
                </a:cubicBezTo>
                <a:cubicBezTo>
                  <a:pt x="1081952" y="1183656"/>
                  <a:pt x="1138829" y="1174587"/>
                  <a:pt x="1143000" y="1173892"/>
                </a:cubicBezTo>
                <a:lnTo>
                  <a:pt x="1198606" y="1155357"/>
                </a:lnTo>
                <a:lnTo>
                  <a:pt x="1235676" y="1143000"/>
                </a:lnTo>
                <a:cubicBezTo>
                  <a:pt x="1360742" y="1127368"/>
                  <a:pt x="1268505" y="1137271"/>
                  <a:pt x="1513703" y="1130643"/>
                </a:cubicBezTo>
                <a:cubicBezTo>
                  <a:pt x="1561089" y="1114847"/>
                  <a:pt x="1546140" y="1131413"/>
                  <a:pt x="1556952" y="1093573"/>
                </a:cubicBezTo>
                <a:cubicBezTo>
                  <a:pt x="1558741" y="1087311"/>
                  <a:pt x="1561071" y="1081216"/>
                  <a:pt x="1563130" y="1075038"/>
                </a:cubicBezTo>
                <a:cubicBezTo>
                  <a:pt x="1559011" y="1062681"/>
                  <a:pt x="1557099" y="1049353"/>
                  <a:pt x="1550773" y="1037967"/>
                </a:cubicBezTo>
                <a:cubicBezTo>
                  <a:pt x="1546530" y="1030329"/>
                  <a:pt x="1537832" y="1026144"/>
                  <a:pt x="1532238" y="1019432"/>
                </a:cubicBezTo>
                <a:cubicBezTo>
                  <a:pt x="1527484" y="1013728"/>
                  <a:pt x="1525132" y="1006148"/>
                  <a:pt x="1519881" y="1000897"/>
                </a:cubicBezTo>
                <a:cubicBezTo>
                  <a:pt x="1514630" y="995646"/>
                  <a:pt x="1507793" y="992224"/>
                  <a:pt x="1501346" y="988540"/>
                </a:cubicBezTo>
                <a:cubicBezTo>
                  <a:pt x="1479972" y="976326"/>
                  <a:pt x="1478889" y="976936"/>
                  <a:pt x="1458097" y="970005"/>
                </a:cubicBezTo>
                <a:cubicBezTo>
                  <a:pt x="1406611" y="972065"/>
                  <a:pt x="1354977" y="971784"/>
                  <a:pt x="1303638" y="976184"/>
                </a:cubicBezTo>
                <a:cubicBezTo>
                  <a:pt x="1282712" y="977978"/>
                  <a:pt x="1262752" y="986450"/>
                  <a:pt x="1241854" y="988540"/>
                </a:cubicBezTo>
                <a:lnTo>
                  <a:pt x="1180070" y="994719"/>
                </a:lnTo>
                <a:cubicBezTo>
                  <a:pt x="1106805" y="1013035"/>
                  <a:pt x="1222802" y="984937"/>
                  <a:pt x="1112108" y="1007076"/>
                </a:cubicBezTo>
                <a:cubicBezTo>
                  <a:pt x="1105722" y="1008353"/>
                  <a:pt x="1099835" y="1011465"/>
                  <a:pt x="1093573" y="1013254"/>
                </a:cubicBezTo>
                <a:cubicBezTo>
                  <a:pt x="1085409" y="1015587"/>
                  <a:pt x="1077214" y="1017913"/>
                  <a:pt x="1068860" y="1019432"/>
                </a:cubicBezTo>
                <a:cubicBezTo>
                  <a:pt x="1054532" y="1022037"/>
                  <a:pt x="1040027" y="1023551"/>
                  <a:pt x="1025611" y="1025611"/>
                </a:cubicBezTo>
                <a:cubicBezTo>
                  <a:pt x="996779" y="1023551"/>
                  <a:pt x="965308" y="1031656"/>
                  <a:pt x="939114" y="1019432"/>
                </a:cubicBezTo>
                <a:cubicBezTo>
                  <a:pt x="927762" y="1014134"/>
                  <a:pt x="937216" y="994135"/>
                  <a:pt x="932935" y="982362"/>
                </a:cubicBezTo>
                <a:cubicBezTo>
                  <a:pt x="928831" y="971076"/>
                  <a:pt x="921061" y="961462"/>
                  <a:pt x="914400" y="951470"/>
                </a:cubicBezTo>
                <a:cubicBezTo>
                  <a:pt x="889480" y="914091"/>
                  <a:pt x="902461" y="937824"/>
                  <a:pt x="871152" y="902043"/>
                </a:cubicBezTo>
                <a:cubicBezTo>
                  <a:pt x="864371" y="894293"/>
                  <a:pt x="858521" y="885766"/>
                  <a:pt x="852616" y="877330"/>
                </a:cubicBezTo>
                <a:cubicBezTo>
                  <a:pt x="844099" y="865164"/>
                  <a:pt x="840260" y="848497"/>
                  <a:pt x="827903" y="840259"/>
                </a:cubicBezTo>
                <a:lnTo>
                  <a:pt x="809368" y="827903"/>
                </a:lnTo>
                <a:cubicBezTo>
                  <a:pt x="787722" y="795433"/>
                  <a:pt x="800446" y="824425"/>
                  <a:pt x="803189" y="784654"/>
                </a:cubicBezTo>
                <a:cubicBezTo>
                  <a:pt x="806734" y="733249"/>
                  <a:pt x="803879" y="681429"/>
                  <a:pt x="809368" y="630195"/>
                </a:cubicBezTo>
                <a:cubicBezTo>
                  <a:pt x="810159" y="622812"/>
                  <a:pt x="818708" y="618445"/>
                  <a:pt x="821724" y="611659"/>
                </a:cubicBezTo>
                <a:cubicBezTo>
                  <a:pt x="828050" y="597426"/>
                  <a:pt x="831633" y="568391"/>
                  <a:pt x="846438" y="556054"/>
                </a:cubicBezTo>
                <a:cubicBezTo>
                  <a:pt x="853514" y="550158"/>
                  <a:pt x="862914" y="547816"/>
                  <a:pt x="871152" y="543697"/>
                </a:cubicBezTo>
                <a:cubicBezTo>
                  <a:pt x="875271" y="537519"/>
                  <a:pt x="880187" y="531803"/>
                  <a:pt x="883508" y="525162"/>
                </a:cubicBezTo>
                <a:cubicBezTo>
                  <a:pt x="888449" y="515280"/>
                  <a:pt x="893223" y="491159"/>
                  <a:pt x="895865" y="481913"/>
                </a:cubicBezTo>
                <a:cubicBezTo>
                  <a:pt x="897654" y="475651"/>
                  <a:pt x="899131" y="469203"/>
                  <a:pt x="902043" y="463378"/>
                </a:cubicBezTo>
                <a:cubicBezTo>
                  <a:pt x="905364" y="456736"/>
                  <a:pt x="911079" y="451484"/>
                  <a:pt x="914400" y="444843"/>
                </a:cubicBezTo>
                <a:cubicBezTo>
                  <a:pt x="932284" y="409078"/>
                  <a:pt x="903978" y="442909"/>
                  <a:pt x="939114" y="407773"/>
                </a:cubicBezTo>
                <a:cubicBezTo>
                  <a:pt x="941173" y="393357"/>
                  <a:pt x="945292" y="379087"/>
                  <a:pt x="945292" y="364524"/>
                </a:cubicBezTo>
                <a:cubicBezTo>
                  <a:pt x="945292" y="351997"/>
                  <a:pt x="935430" y="339427"/>
                  <a:pt x="939114" y="327454"/>
                </a:cubicBezTo>
                <a:cubicBezTo>
                  <a:pt x="944324" y="310521"/>
                  <a:pt x="959709" y="298621"/>
                  <a:pt x="970006" y="284205"/>
                </a:cubicBezTo>
                <a:cubicBezTo>
                  <a:pt x="974125" y="271848"/>
                  <a:pt x="979203" y="259771"/>
                  <a:pt x="982362" y="247135"/>
                </a:cubicBezTo>
                <a:cubicBezTo>
                  <a:pt x="984340" y="239224"/>
                  <a:pt x="990290" y="212744"/>
                  <a:pt x="994719" y="203886"/>
                </a:cubicBezTo>
                <a:cubicBezTo>
                  <a:pt x="998040" y="197244"/>
                  <a:pt x="1002957" y="191529"/>
                  <a:pt x="1007076" y="185351"/>
                </a:cubicBezTo>
                <a:cubicBezTo>
                  <a:pt x="1008509" y="175322"/>
                  <a:pt x="1013189" y="131958"/>
                  <a:pt x="1019433" y="117389"/>
                </a:cubicBezTo>
                <a:cubicBezTo>
                  <a:pt x="1022358" y="110564"/>
                  <a:pt x="1028773" y="105639"/>
                  <a:pt x="1031789" y="98854"/>
                </a:cubicBezTo>
                <a:cubicBezTo>
                  <a:pt x="1037079" y="86951"/>
                  <a:pt x="1036921" y="72622"/>
                  <a:pt x="1044146" y="61784"/>
                </a:cubicBezTo>
                <a:lnTo>
                  <a:pt x="1068860" y="24713"/>
                </a:lnTo>
                <a:cubicBezTo>
                  <a:pt x="1072979" y="18535"/>
                  <a:pt x="1073828" y="6917"/>
                  <a:pt x="1081216" y="6178"/>
                </a:cubicBezTo>
                <a:lnTo>
                  <a:pt x="1143000" y="0"/>
                </a:lnTo>
                <a:lnTo>
                  <a:pt x="1198606" y="12357"/>
                </a:lnTo>
                <a:cubicBezTo>
                  <a:pt x="1206880" y="14266"/>
                  <a:pt x="1215514" y="15190"/>
                  <a:pt x="1223319" y="18535"/>
                </a:cubicBezTo>
                <a:cubicBezTo>
                  <a:pt x="1307147" y="54462"/>
                  <a:pt x="1182297" y="11041"/>
                  <a:pt x="1260389" y="37070"/>
                </a:cubicBezTo>
                <a:cubicBezTo>
                  <a:pt x="1302879" y="65396"/>
                  <a:pt x="1283371" y="57088"/>
                  <a:pt x="1315995" y="67962"/>
                </a:cubicBezTo>
                <a:cubicBezTo>
                  <a:pt x="1324233" y="74140"/>
                  <a:pt x="1333427" y="79216"/>
                  <a:pt x="1340708" y="86497"/>
                </a:cubicBezTo>
                <a:cubicBezTo>
                  <a:pt x="1374371" y="120161"/>
                  <a:pt x="1342377" y="105590"/>
                  <a:pt x="1377779" y="117389"/>
                </a:cubicBezTo>
                <a:cubicBezTo>
                  <a:pt x="1388619" y="160753"/>
                  <a:pt x="1374539" y="126507"/>
                  <a:pt x="1408670" y="160638"/>
                </a:cubicBezTo>
                <a:cubicBezTo>
                  <a:pt x="1413921" y="165889"/>
                  <a:pt x="1417343" y="172726"/>
                  <a:pt x="1421027" y="179173"/>
                </a:cubicBezTo>
                <a:cubicBezTo>
                  <a:pt x="1425597" y="187170"/>
                  <a:pt x="1426871" y="197373"/>
                  <a:pt x="1433384" y="203886"/>
                </a:cubicBezTo>
                <a:cubicBezTo>
                  <a:pt x="1437989" y="208491"/>
                  <a:pt x="1445741" y="208005"/>
                  <a:pt x="1451919" y="210065"/>
                </a:cubicBezTo>
                <a:cubicBezTo>
                  <a:pt x="1458097" y="216243"/>
                  <a:pt x="1464860" y="221888"/>
                  <a:pt x="1470454" y="228600"/>
                </a:cubicBezTo>
                <a:cubicBezTo>
                  <a:pt x="1475208" y="234304"/>
                  <a:pt x="1477013" y="242496"/>
                  <a:pt x="1482811" y="247135"/>
                </a:cubicBezTo>
                <a:cubicBezTo>
                  <a:pt x="1487896" y="251203"/>
                  <a:pt x="1495168" y="251254"/>
                  <a:pt x="1501346" y="253313"/>
                </a:cubicBezTo>
                <a:cubicBezTo>
                  <a:pt x="1507524" y="259492"/>
                  <a:pt x="1513169" y="266255"/>
                  <a:pt x="1519881" y="271849"/>
                </a:cubicBezTo>
                <a:cubicBezTo>
                  <a:pt x="1542427" y="290637"/>
                  <a:pt x="1537001" y="277089"/>
                  <a:pt x="1556952" y="302740"/>
                </a:cubicBezTo>
                <a:cubicBezTo>
                  <a:pt x="1566070" y="314463"/>
                  <a:pt x="1569308" y="331573"/>
                  <a:pt x="1581665" y="339811"/>
                </a:cubicBezTo>
                <a:cubicBezTo>
                  <a:pt x="1672360" y="400274"/>
                  <a:pt x="1576947" y="338879"/>
                  <a:pt x="1643449" y="376881"/>
                </a:cubicBezTo>
                <a:cubicBezTo>
                  <a:pt x="1676984" y="396044"/>
                  <a:pt x="1646536" y="384089"/>
                  <a:pt x="1680519" y="395416"/>
                </a:cubicBezTo>
                <a:cubicBezTo>
                  <a:pt x="1686697" y="399535"/>
                  <a:pt x="1692229" y="404848"/>
                  <a:pt x="1699054" y="407773"/>
                </a:cubicBezTo>
                <a:cubicBezTo>
                  <a:pt x="1706859" y="411118"/>
                  <a:pt x="1715576" y="411717"/>
                  <a:pt x="1723768" y="413951"/>
                </a:cubicBezTo>
                <a:cubicBezTo>
                  <a:pt x="1738233" y="417896"/>
                  <a:pt x="1752655" y="422000"/>
                  <a:pt x="1767016" y="426308"/>
                </a:cubicBezTo>
                <a:cubicBezTo>
                  <a:pt x="1773254" y="428179"/>
                  <a:pt x="1779566" y="429921"/>
                  <a:pt x="1785552" y="432486"/>
                </a:cubicBezTo>
                <a:cubicBezTo>
                  <a:pt x="1794017" y="436114"/>
                  <a:pt x="1801330" y="442609"/>
                  <a:pt x="1810265" y="444843"/>
                </a:cubicBezTo>
                <a:cubicBezTo>
                  <a:pt x="1826373" y="448870"/>
                  <a:pt x="1843216" y="448962"/>
                  <a:pt x="1859692" y="451022"/>
                </a:cubicBezTo>
                <a:cubicBezTo>
                  <a:pt x="1865870" y="455141"/>
                  <a:pt x="1871586" y="460057"/>
                  <a:pt x="1878227" y="463378"/>
                </a:cubicBezTo>
                <a:cubicBezTo>
                  <a:pt x="1884052" y="466291"/>
                  <a:pt x="1891343" y="465944"/>
                  <a:pt x="1896762" y="469557"/>
                </a:cubicBezTo>
                <a:cubicBezTo>
                  <a:pt x="1904032" y="474404"/>
                  <a:pt x="1909119" y="481914"/>
                  <a:pt x="1915297" y="488092"/>
                </a:cubicBezTo>
                <a:cubicBezTo>
                  <a:pt x="1915700" y="489704"/>
                  <a:pt x="1924433" y="527313"/>
                  <a:pt x="1927654" y="531340"/>
                </a:cubicBezTo>
                <a:cubicBezTo>
                  <a:pt x="1932293" y="537138"/>
                  <a:pt x="1940639" y="538764"/>
                  <a:pt x="1946189" y="543697"/>
                </a:cubicBezTo>
                <a:cubicBezTo>
                  <a:pt x="1959250" y="555307"/>
                  <a:pt x="1973567" y="566226"/>
                  <a:pt x="1983260" y="580767"/>
                </a:cubicBezTo>
                <a:cubicBezTo>
                  <a:pt x="1989826" y="590617"/>
                  <a:pt x="2002882" y="612829"/>
                  <a:pt x="2014152" y="617838"/>
                </a:cubicBezTo>
                <a:cubicBezTo>
                  <a:pt x="2025599" y="622926"/>
                  <a:pt x="2038865" y="621957"/>
                  <a:pt x="2051222" y="624016"/>
                </a:cubicBezTo>
                <a:cubicBezTo>
                  <a:pt x="2061519" y="628135"/>
                  <a:pt x="2072378" y="631062"/>
                  <a:pt x="2082114" y="636373"/>
                </a:cubicBezTo>
                <a:cubicBezTo>
                  <a:pt x="2095151" y="643484"/>
                  <a:pt x="2119184" y="661086"/>
                  <a:pt x="2119184" y="661086"/>
                </a:cubicBezTo>
                <a:cubicBezTo>
                  <a:pt x="2146820" y="702541"/>
                  <a:pt x="2114265" y="661926"/>
                  <a:pt x="2150076" y="685800"/>
                </a:cubicBezTo>
                <a:cubicBezTo>
                  <a:pt x="2195731" y="716237"/>
                  <a:pt x="2133809" y="698535"/>
                  <a:pt x="2205681" y="710513"/>
                </a:cubicBezTo>
                <a:cubicBezTo>
                  <a:pt x="2239846" y="721903"/>
                  <a:pt x="2284971" y="687859"/>
                  <a:pt x="2292179" y="68580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>
            <a:hlinkClick r:id="rId14" action="ppaction://hlinksldjump"/>
          </p:cNvPr>
          <p:cNvSpPr/>
          <p:nvPr/>
        </p:nvSpPr>
        <p:spPr>
          <a:xfrm>
            <a:off x="4283968" y="3429000"/>
            <a:ext cx="216024" cy="21602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3186250" y="2072884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/>
              <a:t>8</a:t>
            </a:r>
            <a:endParaRPr lang="pl-PL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0.06852 C -0.02118 0.06945 -0.02431 0.07107 -0.02795 0.07246 C -0.02899 0.07292 -0.0309 0.07362 -0.0309 0.07362 C -0.05469 0.07199 -0.07674 0.06875 -0.10104 0.0676 C -0.11007 0.06713 -0.12795 0.06644 -0.12795 0.06644 C -0.14306 0.0669 -0.15799 0.0669 -0.17274 0.0676 C -0.18715 0.06829 -0.19844 0.08102 -0.21146 0.08635 C -0.21424 0.08889 -0.21667 0.08936 -0.21979 0.09051 C -0.2224 0.0926 -0.225 0.09422 -0.22795 0.09537 C -0.23299 0.1 -0.2375 0.10487 -0.23993 0.11227 C -0.24062 0.11459 -0.24149 0.1169 -0.24219 0.11922 C -0.24271 0.12107 -0.24358 0.12524 -0.24358 0.12524 C -0.24323 0.14237 -0.23924 0.18496 -0.24514 0.20186 C -0.24861 0.21181 -0.26493 0.22639 -0.27274 0.22963 C -0.27726 0.2338 -0.27969 0.23496 -0.28385 0.24074 C -0.28542 0.24283 -0.28698 0.24862 -0.28698 0.24862 C -0.28802 0.26505 -0.28889 0.27894 -0.28698 0.29537 C -0.28715 0.29862 -0.28715 0.30209 -0.28767 0.30533 C -0.28854 0.31088 -0.29323 0.31274 -0.29583 0.31621 C -0.30052 0.32246 -0.30417 0.32778 -0.31076 0.33033 C -0.31615 0.33473 -0.32517 0.33959 -0.3316 0.34028 C -0.33889 0.34121 -0.3533 0.34213 -0.3533 0.34213 C -0.3566 0.34283 -0.3599 0.34329 -0.36302 0.34422 C -0.36476 0.34445 -0.36753 0.34584 -0.36753 0.34584 C -0.36944 0.34769 -0.37222 0.35 -0.37413 0.35116 C -0.37552 0.35209 -0.37865 0.35301 -0.37865 0.35301 C -0.38108 0.3551 -0.38299 0.35764 -0.38542 0.35973 C -0.3875 0.36389 -0.38924 0.36621 -0.39219 0.36899 C -0.39583 0.37662 -0.39896 0.38403 -0.40486 0.38889 C -0.40712 0.39375 -0.41007 0.3963 -0.41302 0.39977 C -0.41701 0.4044 -0.41962 0.40973 -0.42344 0.41482 C -0.42604 0.41829 -0.42726 0.42385 -0.42951 0.42778 C -0.43281 0.43357 -0.4375 0.43889 -0.44132 0.44375 C -0.44479 0.44815 -0.44653 0.4544 -0.45035 0.45857 C -0.4592 0.46829 -0.4691 0.47616 -0.47951 0.48241 C -0.48524 0.49074 -0.49844 0.50024 -0.50625 0.50533 C -0.5099 0.50764 -0.51406 0.5088 -0.51753 0.51135 C -0.52795 0.51875 -0.52153 0.51598 -0.52726 0.51829 C -0.53958 0.52987 -0.5276 0.51737 -0.53472 0.52732 C -0.53785 0.53149 -0.53767 0.5294 -0.54132 0.53311 C -0.5474 0.53936 -0.55312 0.54653 -0.5592 0.55301 C -0.56458 0.5588 -0.57066 0.56482 -0.57639 0.56968 C -0.57899 0.57223 -0.57969 0.5713 -0.5816 0.57408 C -0.58524 0.57894 -0.59653 0.59329 -0.6026 0.59584 C -0.60521 0.59838 -0.60712 0.6007 -0.61007 0.60278 C -0.61267 0.60625 -0.6151 0.60695 -0.61823 0.60973 C -0.61979 0.61088 -0.62153 0.61227 -0.62274 0.61389 C -0.62344 0.61482 -0.62413 0.61598 -0.625 0.61667 C -0.62865 0.61968 -0.63576 0.62408 -0.63993 0.62547 C -0.64687 0.63195 -0.65521 0.6338 -0.66302 0.63774 C -0.66892 0.63727 -0.675 0.63727 -0.6809 0.63658 C -0.6842 0.63635 -0.6875 0.6338 -0.69062 0.63264 C -0.69983 0.62871 -0.70885 0.62547 -0.71823 0.62246 C -0.72674 0.62362 -0.72743 0.62408 -0.73385 0.62662 C -0.73611 0.62848 -0.74132 0.63079 -0.74132 0.63079 C -0.74514 0.63403 -0.74271 0.63195 -0.74878 0.63473 C -0.75035 0.63519 -0.7533 0.63658 -0.7533 0.63658 C -0.75781 0.64074 -0.76371 0.6426 -0.76892 0.64445 C -0.77396 0.64399 -0.78003 0.6426 -0.77344 0.6426 " pathEditMode="relative" ptsTypes="ffffffffffffffffffffffffffffffffffffffffffffffffffffffffffA">
                                      <p:cBhvr>
                                        <p:cTn id="6" dur="7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66667E-6 C 0.00625 -0.00184 0.0118 -0.00508 0.01805 -0.00694 C 0.02118 -0.00925 0.02448 -0.01064 0.02777 -0.01203 C 0.03663 -0.0199 0.04826 -0.02175 0.05833 -0.02592 C 0.06128 -0.0287 0.06458 -0.02939 0.06805 -0.03101 C 0.07118 -0.03402 0.07465 -0.03518 0.07777 -0.03796 C 0.08263 -0.04212 0.08698 -0.04583 0.0927 -0.04791 C 0.09861 -0.05902 0.09079 -0.04606 0.09791 -0.05277 C 0.09965 -0.05439 0.10052 -0.05717 0.10225 -0.05879 C 0.10468 -0.0611 0.10746 -0.06342 0.10972 -0.06573 C 0.11354 -0.0699 0.121 -0.08379 0.12552 -0.08564 C 0.12725 -0.08934 0.12951 -0.09004 0.13142 -0.09351 C 0.1342 -0.09837 0.13454 -0.0993 0.13819 -0.10254 C 0.14323 -0.11342 0.13576 -0.09883 0.14184 -0.10647 C 0.14236 -0.10717 0.14218 -0.10856 0.1427 -0.10948 C 0.14531 -0.11411 0.14913 -0.11805 0.15312 -0.12036 C 0.15816 -0.12731 0.16458 -0.13263 0.16875 -0.1405 C 0.16944 -0.14374 0.17239 -0.1493 0.17395 -0.15254 C 0.17448 -0.15578 0.17552 -0.15879 0.17621 -0.16249 C 0.17638 -0.18078 0.17638 -0.19953 0.17691 -0.21828 C 0.17708 -0.22337 0.18246 -0.23448 0.18593 -0.23587 C 0.18784 -0.24027 0.19184 -0.24235 0.19566 -0.24374 C 0.19826 -0.24652 0.20486 -0.25346 0.20746 -0.25485 C 0.21093 -0.25948 0.21562 -0.26226 0.21944 -0.26666 C 0.22795 -0.27661 0.23611 -0.28865 0.24566 -0.29652 C 0.24618 -0.29745 0.24652 -0.2986 0.24704 -0.29953 C 0.24774 -0.30069 0.24878 -0.30138 0.2493 -0.30254 C 0.25277 -0.30971 0.25468 -0.31828 0.25833 -0.32546 C 0.2592 -0.33032 0.26024 -0.33286 0.26284 -0.33633 C 0.26493 -0.34235 0.26632 -0.34791 0.26944 -0.35323 C 0.27361 -0.35995 0.27882 -0.36527 0.28298 -0.37221 C 0.28732 -0.37939 0.28854 -0.38981 0.2927 -0.39698 C 0.2934 -0.40138 0.29444 -0.40346 0.29635 -0.40694 C 0.2993 -0.41944 0.30659 -0.43865 0.31284 -0.44883 C 0.31718 -0.45578 0.32343 -0.45833 0.32916 -0.4618 C 0.33159 -0.46319 0.33107 -0.46411 0.33368 -0.46481 C 0.3368 -0.46573 0.34461 -0.46643 0.34704 -0.46666 C 0.35399 -0.46851 0.36111 -0.46874 0.36805 -0.46967 C 0.37916 -0.46921 0.39444 -0.47059 0.40607 -0.46666 C 0.4151 -0.46365 0.42309 -0.45601 0.43142 -0.45092 C 0.43854 -0.44652 0.44757 -0.44397 0.45538 -0.44282 C 0.4592 -0.44166 0.4625 -0.44004 0.46632 -0.43888 C 0.47482 -0.43911 0.48333 -0.43911 0.49184 -0.43981 C 0.49496 -0.44004 0.50156 -0.44282 0.50156 -0.44282 C 0.5052 -0.4449 0.50937 -0.44559 0.51284 -0.44791 C 0.51961 -0.45277 0.5309 -0.45971 0.53871 -0.46087 C 0.54288 -0.46157 0.54687 -0.46157 0.55069 -0.4618 C 0.55937 -0.46133 0.56927 -0.46133 0.57777 -0.45786 C 0.58385 -0.45532 0.58819 -0.44837 0.59409 -0.44583 C 0.59687 -0.44212 0.60034 -0.44073 0.60382 -0.43796 C 0.60937 -0.43356 0.61406 -0.42846 0.62031 -0.42592 C 0.62222 -0.42407 0.62691 -0.42198 0.62691 -0.42198 C 0.64166 -0.40833 0.67083 -0.41157 0.68524 -0.4111 C 0.69114 -0.40786 0.68263 -0.41296 0.68958 -0.40694 C 0.69236 -0.40439 0.69687 -0.40115 0.7 -0.39907 " pathEditMode="relative" ptsTypes="ffffffffffffffffffffffffffffffffffffffffffffffffffffffA">
                                      <p:cBhvr>
                                        <p:cTn id="8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{{{Opis_zdjęcia}}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4704"/>
            <a:ext cx="2374848" cy="3568209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7524328" y="630932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Roboto Slab"/>
              </a:rPr>
              <a:t> </a:t>
            </a:r>
            <a:r>
              <a:rPr lang="pl-PL" sz="1000" dirty="0" smtClean="0">
                <a:latin typeface="Roboto Slab"/>
              </a:rPr>
              <a:t>    Powrót do mapy      </a:t>
            </a:r>
            <a:endParaRPr lang="pl-PL" sz="1000" dirty="0">
              <a:latin typeface="Roboto Slab"/>
            </a:endParaRPr>
          </a:p>
        </p:txBody>
      </p:sp>
      <p:sp>
        <p:nvSpPr>
          <p:cNvPr id="8" name="Elipsa 7">
            <a:hlinkClick r:id="rId4" action="ppaction://hlinksldjump"/>
          </p:cNvPr>
          <p:cNvSpPr/>
          <p:nvPr/>
        </p:nvSpPr>
        <p:spPr>
          <a:xfrm>
            <a:off x="8244408" y="5805264"/>
            <a:ext cx="36004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>
            <a:off x="5580112" y="260648"/>
            <a:ext cx="0" cy="5976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539552" y="260648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Roboto Slab"/>
              </a:rPr>
              <a:t>Leśno</a:t>
            </a:r>
            <a:endParaRPr lang="pl-PL" sz="2800" dirty="0">
              <a:latin typeface="Roboto Slab"/>
            </a:endParaRPr>
          </a:p>
        </p:txBody>
      </p:sp>
      <p:pic>
        <p:nvPicPr>
          <p:cNvPr id="16" name="Obraz 15" descr="kosciol 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140968"/>
            <a:ext cx="4248472" cy="318635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pole tekstowe 17"/>
          <p:cNvSpPr txBox="1"/>
          <p:nvPr/>
        </p:nvSpPr>
        <p:spPr>
          <a:xfrm>
            <a:off x="467544" y="692696"/>
            <a:ext cx="46085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dirty="0" smtClean="0">
                <a:latin typeface="Roboto Slab"/>
              </a:rPr>
              <a:t>Leśno </a:t>
            </a:r>
            <a:r>
              <a:rPr lang="pl-PL" sz="1200" dirty="0" smtClean="0">
                <a:latin typeface="Roboto Slab"/>
              </a:rPr>
              <a:t>- wieś na terenie gminy Brusy, malowniczo położona w połowie drogi między Chojnicami i Kościerzyną, na przesmyku między dwoma jeziorami: Leśno Dolne i Górne. Pierwsza wzmianka o Leśnie pochodzi z 1354 roku. Sama wieś i jej okolice stanowią doskonały przykład obszaru o szczególnych walorach kulturowych.</a:t>
            </a:r>
          </a:p>
          <a:p>
            <a:pPr algn="just"/>
            <a:r>
              <a:rPr lang="pl-PL" sz="1200" dirty="0" smtClean="0">
                <a:latin typeface="Roboto Slab"/>
              </a:rPr>
              <a:t>We wsi warto obejrzeć </a:t>
            </a:r>
            <a:r>
              <a:rPr lang="pl-PL" sz="1200" b="1" dirty="0" smtClean="0">
                <a:latin typeface="Roboto Slab"/>
              </a:rPr>
              <a:t>drewniany kościół z połowy XVII wieku, zabytek klasy „zero", </a:t>
            </a:r>
            <a:r>
              <a:rPr lang="pl-PL" sz="1200" dirty="0" smtClean="0">
                <a:latin typeface="Roboto Slab"/>
              </a:rPr>
              <a:t>którego fundatorką była królowa Maria Ludwika Gonzaga. Kościół pod wezwaniem Podwyższenia Krzyża Świętego należy do najlepiej zachowanych i najbardziej oryginalnych drewnianych kościołów kaszubskich. Jego wnętrze wyłożone modrzewiem o pięknej barwie wypełniają ołtarze barokowe i rokokowe. </a:t>
            </a:r>
            <a:endParaRPr lang="pl-PL" sz="1200" dirty="0">
              <a:latin typeface="Roboto Slab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88" y="5924047"/>
            <a:ext cx="531424" cy="826659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6516216" y="188640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Roboto Slab"/>
              </a:rPr>
              <a:t>Lubnia</a:t>
            </a:r>
            <a:endParaRPr lang="pl-PL" sz="2800" dirty="0">
              <a:latin typeface="Roboto Slab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724128" y="450912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latin typeface="Roboto Slab"/>
              </a:rPr>
              <a:t>Rezerwat </a:t>
            </a:r>
            <a:r>
              <a:rPr lang="pl-PL" sz="1200" dirty="0" smtClean="0">
                <a:latin typeface="Roboto Slab"/>
              </a:rPr>
              <a:t>„Bór Chrobokowy” </a:t>
            </a:r>
            <a:r>
              <a:rPr lang="pl-PL" sz="1200" dirty="0">
                <a:latin typeface="Roboto Slab"/>
              </a:rPr>
              <a:t>położony na terenie Leśnictwa Lubnia, to miejsc występowania około 70 gatunków porostów, w tym wielu niezwykle rzadkich, jak na przykład płucnica niwalna.</a:t>
            </a:r>
          </a:p>
          <a:p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9765" y="5901275"/>
            <a:ext cx="729772" cy="816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zymuszewo\in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17" y="1052736"/>
            <a:ext cx="2639799" cy="197730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przymuszewo\Brusy kośció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2736304" cy="192088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179512" y="3284984"/>
            <a:ext cx="27363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latin typeface="Roboto Slab"/>
              </a:rPr>
              <a:t>W Jagliach koło Brus mieszkał Józef Chełmowski, kaszubski artysta ludowy- rzeźbiarz, malarz, twórca projektów architektonicznych, filozof, wykonawca ludowych instrumentów muzycznych. Domeną artysty były malowane ule figurowe, które podziwiać można w ogrodzie- prawdziwym skansenie pszczelarskim. Był także kolekcjonerem- gromadził i rekonstruował stare przedmioty. Zachowywał w swych pracach naturalny styl, całkowicie pozbawiony naśladownictwa to też twórczość jego jest ceniona za oryginalność na całym świecie.</a:t>
            </a:r>
            <a:endParaRPr lang="pl-PL" sz="1200" dirty="0">
              <a:latin typeface="Roboto Slab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419872" y="3302207"/>
            <a:ext cx="27363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latin typeface="Roboto Slab"/>
              </a:rPr>
              <a:t>Brusy- stolica Krebanów, miejscowość położona na południu kaszub, na trasie Chojnice-Kościerzyna. Najcenniejszym zabytkiem jest monumentalna trójnawowa świątynia w stylu neoromańskim, zbudowana w latach 1876-79. Największe wrażenie robi jej ogrom: 60,9m długości, 26m szerokości i 12m wysokości. Bryłę kościoła charakteryzują dwie zblokowane strzeliste wieże, a wnętrze kryje niepowtarzalny urok. W nawie głównej południowej znajduje się ciekawy barokowy ołtarz ,,bracki” z XVIIw. z obrazem Matki Bożej Szkaplerznej.   </a:t>
            </a:r>
            <a:endParaRPr lang="pl-PL" sz="1200" dirty="0">
              <a:latin typeface="Roboto Slab"/>
            </a:endParaRPr>
          </a:p>
        </p:txBody>
      </p:sp>
      <p:pic>
        <p:nvPicPr>
          <p:cNvPr id="9" name="Picture 2" descr="C:\Users\ssplubnia\Desktop\Zdjęcia\kaplicz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2511" y="1050302"/>
            <a:ext cx="1632181" cy="244827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5405810"/>
            <a:ext cx="933551" cy="145219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583412" y="3501008"/>
            <a:ext cx="20642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latin typeface="Roboto Slab"/>
              </a:rPr>
              <a:t>Czernica- miejscowość położona w odległości około 20km od Chojnic. Można tu zobaczyć piękne pejzaże kaszubskie ze stuletnim młynem wodnym, zabytkową chałupą i kapliczką upamiętniającą pobyt Jana Pawła II w 1953 i w 1966 roku podczas spływów kajakowych rzeką Brdą. </a:t>
            </a:r>
          </a:p>
          <a:p>
            <a:endParaRPr lang="pl-PL" sz="1200" dirty="0"/>
          </a:p>
        </p:txBody>
      </p:sp>
      <p:sp>
        <p:nvSpPr>
          <p:cNvPr id="5" name="Prostokąt 4"/>
          <p:cNvSpPr/>
          <p:nvPr/>
        </p:nvSpPr>
        <p:spPr>
          <a:xfrm>
            <a:off x="4525347" y="358777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Roboto Slab"/>
              </a:rPr>
              <a:t>Brusy</a:t>
            </a:r>
            <a:endParaRPr lang="pl-PL" sz="2800" dirty="0">
              <a:latin typeface="Roboto Slab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948264" y="384898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Roboto Slab"/>
              </a:rPr>
              <a:t>Czernica</a:t>
            </a:r>
            <a:endParaRPr lang="pl-PL" sz="2800" dirty="0">
              <a:latin typeface="Roboto Slab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48059" y="387268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Roboto Slab"/>
              </a:rPr>
              <a:t>Brusy </a:t>
            </a:r>
            <a:r>
              <a:rPr lang="pl-PL" sz="2800" b="1" dirty="0" err="1" smtClean="0">
                <a:solidFill>
                  <a:srgbClr val="FF0000"/>
                </a:solidFill>
                <a:latin typeface="Roboto Slab"/>
              </a:rPr>
              <a:t>Jaglie</a:t>
            </a:r>
            <a:endParaRPr lang="pl-PL" sz="2800" dirty="0">
              <a:latin typeface="Roboto Slab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21191"/>
            <a:ext cx="36513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Łącznik prosty 10"/>
          <p:cNvCxnSpPr/>
          <p:nvPr/>
        </p:nvCxnSpPr>
        <p:spPr>
          <a:xfrm>
            <a:off x="6579235" y="721191"/>
            <a:ext cx="17978" cy="5927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78" y="5771040"/>
            <a:ext cx="493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04056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Roboto Slab"/>
              </a:rPr>
              <a:t>Widno</a:t>
            </a:r>
            <a:endParaRPr lang="pl-PL" sz="2800" b="1" dirty="0">
              <a:solidFill>
                <a:srgbClr val="FF0000"/>
              </a:solidFill>
              <a:latin typeface="Roboto Slab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3168352" cy="4873752"/>
          </a:xfrm>
        </p:spPr>
        <p:txBody>
          <a:bodyPr>
            <a:normAutofit/>
          </a:bodyPr>
          <a:lstStyle/>
          <a:p>
            <a:pPr algn="just"/>
            <a:r>
              <a:rPr lang="pl-PL" sz="1200" dirty="0" smtClean="0">
                <a:latin typeface="Roboto Slab"/>
              </a:rPr>
              <a:t>Widno - jest to niewielka miejscowość, licząca około sześćdziesięciu mieszkańców, położona wśród lasów nad Zbrzycą. Można tu dojechać niebieskim szlakiem z Leśna przez Rolbik wzdłuż rzeki Zbrzycy lub szosą z Brus przez Wielkie Chełmy i Laskę. Oprócz przepięknego położenia wioski, na szczególną uwagę zasługuje </a:t>
            </a:r>
            <a:r>
              <a:rPr lang="pl-PL" sz="1200" b="1" dirty="0" smtClean="0">
                <a:latin typeface="Roboto Slab"/>
              </a:rPr>
              <a:t>piec chlebowy</a:t>
            </a:r>
            <a:r>
              <a:rPr lang="pl-PL" sz="1200" dirty="0" smtClean="0">
                <a:latin typeface="Roboto Slab"/>
              </a:rPr>
              <a:t>, który od początku swojego istnienia służył okolicznej ludności. Z biegiem czasu piec przestał zaopatrywać mieszkańców w chleb, a stał się atrakcją turystyczną. Każdego roku w sierpniu organizowany jest tu festyn na wolnym powietrzu. Główną jego atrakcją jest pieczenie bułek i chleba, których zaczyn przygotowywany jest według tradycyjnej receptury.</a:t>
            </a:r>
          </a:p>
          <a:p>
            <a:endParaRPr lang="pl-PL" sz="1200" dirty="0" smtClean="0"/>
          </a:p>
          <a:p>
            <a:endParaRPr lang="pl-PL" sz="1200" dirty="0"/>
          </a:p>
        </p:txBody>
      </p:sp>
      <p:pic>
        <p:nvPicPr>
          <p:cNvPr id="4" name="Obraz 3" descr="1_wid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836712"/>
            <a:ext cx="4764439" cy="316835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://gokajaki.pl/wp-content/themes/cb-stringer/thumb.php?src=http://gokajaki.pl/wp-content/uploads/2012/03/zbrzyca1.jpg&amp;h=200&amp;w=906&amp;a=bl&amp;zc=1&amp;q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7620000" cy="19050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Elipsa 5">
            <a:hlinkClick r:id="rId4" action="ppaction://hlinksldjump"/>
          </p:cNvPr>
          <p:cNvSpPr/>
          <p:nvPr/>
        </p:nvSpPr>
        <p:spPr>
          <a:xfrm>
            <a:off x="8244408" y="5805264"/>
            <a:ext cx="36004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524328" y="6381328"/>
            <a:ext cx="120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r>
              <a:rPr lang="pl-PL" sz="1000" dirty="0" smtClean="0"/>
              <a:t>Powrót do mapy</a:t>
            </a:r>
            <a:endParaRPr lang="pl-PL" sz="10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2805403"/>
            <a:ext cx="761781" cy="1184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8244408" y="5805264"/>
            <a:ext cx="36004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23528" y="116632"/>
            <a:ext cx="8424936" cy="102636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Antoniewo-Rezerwat ”Piecki”, „Bagno Stawek”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/>
            </a:r>
            <a:b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</a:br>
            <a:endParaRPr kumimoji="0" lang="pl-PL" sz="28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Slab"/>
              <a:ea typeface="+mj-ea"/>
              <a:cs typeface="+mj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0509" y="4941168"/>
            <a:ext cx="966964" cy="1504166"/>
          </a:xfrm>
          <a:prstGeom prst="rect">
            <a:avLst/>
          </a:prstGeom>
        </p:spPr>
      </p:pic>
      <p:pic>
        <p:nvPicPr>
          <p:cNvPr id="8" name="Picture 3" descr="C:\Users\ssplubnia\Desktop\Zdjęcia\rezerwat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836712"/>
            <a:ext cx="4103781" cy="273799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4696582" y="1412776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latin typeface="Roboto Slab"/>
              </a:rPr>
              <a:t>Rezerwat przyrody ,,Bagno Stawek”- obszar w leśnictwie Antoniewo, o powierzchni 40,66ha, utworzony w 1977 roku. Przedmiotem ochrony jest zachowanie naturalnych zbiorowisk roślinności torfowiskowej. Funkcjonuje tu interesujący, lokalny mikrosystem hydrologiczny pomiędzy jeziorem Stawek a jeziorem Płęsno. Strugą odprowadzany jest do jeziora  Płęsno nadmiar wody z jeziora Stawek zasilanego przez wysięki wód podskórnych. Występuje tu wiele rzadkich, chronionych roślin takich jak: rosiczka okrągłolistna, rosiczka długolistna, jeżogłówka najmniejsza, turzyca strunowa, wyblin jednolistny, bagno zwyczajne, storczyk szerokolistny, kruszczyk błotny, bażyna czarna.</a:t>
            </a:r>
            <a:endParaRPr lang="pl-PL" sz="1200" dirty="0">
              <a:latin typeface="Roboto Slab"/>
            </a:endParaRPr>
          </a:p>
        </p:txBody>
      </p:sp>
      <p:sp>
        <p:nvSpPr>
          <p:cNvPr id="10" name="Elipsa 9">
            <a:hlinkClick r:id="rId2" action="ppaction://hlinksldjump"/>
          </p:cNvPr>
          <p:cNvSpPr/>
          <p:nvPr/>
        </p:nvSpPr>
        <p:spPr>
          <a:xfrm>
            <a:off x="8244408" y="5805264"/>
            <a:ext cx="36004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4248472" cy="281779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Roboto Slab"/>
              </a:rPr>
              <a:t>Zbrzyca -Rezerwat „Jezioro Nawionek”</a:t>
            </a:r>
            <a:r>
              <a:rPr lang="pl-PL" sz="2800" b="1" dirty="0" smtClean="0">
                <a:latin typeface="Roboto Slab"/>
              </a:rPr>
              <a:t/>
            </a:r>
            <a:br>
              <a:rPr lang="pl-PL" sz="2800" b="1" dirty="0" smtClean="0">
                <a:latin typeface="Roboto Slab"/>
              </a:rPr>
            </a:br>
            <a:endParaRPr lang="pl-PL" sz="2800" dirty="0">
              <a:solidFill>
                <a:srgbClr val="FF0000"/>
              </a:solidFill>
              <a:latin typeface="Roboto Slab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4725144"/>
            <a:ext cx="966964" cy="1504166"/>
          </a:xfrm>
          <a:prstGeom prst="rect">
            <a:avLst/>
          </a:prstGeom>
        </p:spPr>
      </p:pic>
      <p:pic>
        <p:nvPicPr>
          <p:cNvPr id="2050" name="Picture 2" descr="C:\Users\ssplubnia\Desktop\Zdjęcia\Zbrzy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208912" cy="314510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509815" y="4725144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latin typeface="Roboto Slab"/>
              </a:rPr>
              <a:t>Rezerwat ,,Jezioro Nawionek”- obszar w leśnictwie Zbrzyca, o powierzchni 10.6ha, utworzony w 1974 roku. Celem ochrony jest zachowanie jeziora typu lobeliowego, na południowej granicy w zasięgu lobelii jeziornej i poryblinu jeziornego. Brzegi jeziora są piaszczyste, w niektórych miejscach czyste, w innych mniej lub bardziej namulone. Dno jeziora na głębokości od 0,5m do 2m porośnięte jest zwartym łanem lobelii. Na większych głębokościach (do 8m) rozwijają się płaty mchów. Na grząskim i niskim brzegu rosną płaty torfowców a obok nich inne rośliny.</a:t>
            </a:r>
            <a:endParaRPr lang="pl-PL" sz="1200" dirty="0">
              <a:latin typeface="Roboto Slab"/>
            </a:endParaRPr>
          </a:p>
        </p:txBody>
      </p:sp>
      <p:sp>
        <p:nvSpPr>
          <p:cNvPr id="7" name="Elipsa 6">
            <a:hlinkClick r:id="rId4" action="ppaction://hlinksldjump"/>
          </p:cNvPr>
          <p:cNvSpPr/>
          <p:nvPr/>
        </p:nvSpPr>
        <p:spPr>
          <a:xfrm>
            <a:off x="8244408" y="5805264"/>
            <a:ext cx="36004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7467600" cy="1143000"/>
          </a:xfrm>
        </p:spPr>
        <p:txBody>
          <a:bodyPr/>
          <a:lstStyle/>
          <a:p>
            <a:r>
              <a:rPr lang="pl-PL" sz="2800" b="1" dirty="0" smtClean="0">
                <a:solidFill>
                  <a:srgbClr val="FF0000"/>
                </a:solidFill>
                <a:latin typeface="Roboto Slab"/>
              </a:rPr>
              <a:t>Laska      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pl-PL" sz="2800" b="1" dirty="0" smtClean="0">
                <a:solidFill>
                  <a:srgbClr val="FF0000"/>
                </a:solidFill>
                <a:latin typeface="Roboto Slab"/>
              </a:rPr>
              <a:t>Parzyn</a:t>
            </a:r>
            <a:endParaRPr lang="pl-PL" sz="2800" b="1" dirty="0">
              <a:solidFill>
                <a:srgbClr val="FF0000"/>
              </a:solidFill>
              <a:latin typeface="Roboto Slab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5673008"/>
            <a:ext cx="761781" cy="1184992"/>
          </a:xfrm>
          <a:prstGeom prst="rect">
            <a:avLst/>
          </a:prstGeom>
        </p:spPr>
      </p:pic>
      <p:pic>
        <p:nvPicPr>
          <p:cNvPr id="3074" name="Picture 2" descr="C:\Users\ssplubnia\Desktop\Zdjęcia\parz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032448" cy="221357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4495129" y="4797152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100" dirty="0" smtClean="0">
                <a:latin typeface="Roboto Slab"/>
              </a:rPr>
              <a:t>Parzyn to mała wieś kaszubska w Polsce położona w województwie pomorskim, w powiecie chojnickim, w gminie Brusy na obszarze Zaborskiego Parku Krajobrazowego i nad jeziorem Parzyńskim. Wieś jest częścią składową sołectwa Przymuszewo. W Parzynie znajduje się leciwy, stary młyn i leśniczówka</a:t>
            </a:r>
            <a:endParaRPr lang="pl-PL" sz="1100" dirty="0">
              <a:latin typeface="Roboto Slab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107504" y="2518351"/>
            <a:ext cx="41764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100" b="1" dirty="0" smtClean="0">
                <a:latin typeface="Roboto Slab"/>
              </a:rPr>
              <a:t>Laska</a:t>
            </a:r>
            <a:r>
              <a:rPr lang="pl-PL" sz="1100" dirty="0" smtClean="0">
                <a:latin typeface="Roboto Slab"/>
              </a:rPr>
              <a:t> to niewielka  wieś położona na obszarze </a:t>
            </a:r>
            <a:r>
              <a:rPr lang="pl-PL" sz="1100" b="1" dirty="0" smtClean="0">
                <a:latin typeface="Roboto Slab"/>
              </a:rPr>
              <a:t>Zaborskiego Parku Krajobrazowego</a:t>
            </a:r>
            <a:r>
              <a:rPr lang="pl-PL" sz="1100" dirty="0" smtClean="0">
                <a:latin typeface="Roboto Slab"/>
              </a:rPr>
              <a:t> u ujścia rzeki </a:t>
            </a:r>
            <a:r>
              <a:rPr lang="pl-PL" sz="1100" b="1" dirty="0" smtClean="0">
                <a:latin typeface="Roboto Slab"/>
              </a:rPr>
              <a:t>Kulawy</a:t>
            </a:r>
            <a:r>
              <a:rPr lang="pl-PL" sz="1100" dirty="0" smtClean="0">
                <a:latin typeface="Roboto Slab"/>
              </a:rPr>
              <a:t> do </a:t>
            </a:r>
            <a:r>
              <a:rPr lang="pl-PL" sz="1100" b="1" dirty="0" smtClean="0">
                <a:latin typeface="Roboto Slab"/>
              </a:rPr>
              <a:t>Zbrzycy</a:t>
            </a:r>
            <a:r>
              <a:rPr lang="pl-PL" sz="1100" dirty="0" smtClean="0">
                <a:latin typeface="Roboto Slab"/>
              </a:rPr>
              <a:t> pomiędzy objętym ochroną  jeziorem </a:t>
            </a:r>
            <a:r>
              <a:rPr lang="pl-PL" sz="1100" b="1" dirty="0" smtClean="0">
                <a:latin typeface="Roboto Slab"/>
              </a:rPr>
              <a:t>Laska</a:t>
            </a:r>
            <a:r>
              <a:rPr lang="pl-PL" sz="1100" dirty="0" smtClean="0">
                <a:latin typeface="Roboto Slab"/>
              </a:rPr>
              <a:t> (objęte rezerwatem) a jeziorem Zmarłe. Na południe od osady znajdują się rezerwaty </a:t>
            </a:r>
            <a:r>
              <a:rPr lang="pl-PL" sz="1100" b="1" dirty="0" smtClean="0">
                <a:latin typeface="Roboto Slab"/>
              </a:rPr>
              <a:t>Jezioro Nawionek  i Piecki</a:t>
            </a:r>
            <a:r>
              <a:rPr lang="pl-PL" sz="1100" dirty="0" smtClean="0">
                <a:latin typeface="Roboto Slab"/>
              </a:rPr>
              <a:t>. W XIX wieku ustanowiono tu siedzibę nadleśnictwa obejmującego lasy rosnące na północ od Swornegaci, nad rzeką </a:t>
            </a:r>
            <a:r>
              <a:rPr lang="pl-PL" sz="1100" b="1" dirty="0" smtClean="0">
                <a:latin typeface="Roboto Slab"/>
              </a:rPr>
              <a:t>Zbrzycą i Kulawa</a:t>
            </a:r>
            <a:r>
              <a:rPr lang="pl-PL" sz="1100" dirty="0" smtClean="0">
                <a:latin typeface="Roboto Slab"/>
              </a:rPr>
              <a:t>.We wsi tej, na terenie dawnej siedziby nadleśnictwa, czeka na nas wspaniały, wiekowy </a:t>
            </a:r>
            <a:r>
              <a:rPr lang="pl-PL" sz="1100" b="1" dirty="0" smtClean="0">
                <a:latin typeface="Roboto Slab"/>
              </a:rPr>
              <a:t>dąb Łokietka</a:t>
            </a:r>
            <a:r>
              <a:rPr lang="pl-PL" sz="1100" dirty="0" smtClean="0">
                <a:latin typeface="Roboto Slab"/>
              </a:rPr>
              <a:t>. Szacuje się, że ma on około 400 lat. Imponujący jest jego obwód pierścienicy- 822 </a:t>
            </a:r>
            <a:r>
              <a:rPr lang="pl-PL" sz="1100" dirty="0" err="1" smtClean="0">
                <a:latin typeface="Roboto Slab"/>
              </a:rPr>
              <a:t>cm</a:t>
            </a:r>
            <a:r>
              <a:rPr lang="pl-PL" sz="1100" dirty="0" smtClean="0">
                <a:latin typeface="Roboto Slab"/>
              </a:rPr>
              <a:t>. Wysokość Łokietka określa się na 31 m. Wzdłuż znaków zielonych można wybrać się na przechadzkę wzdłuż rzeki Kulawy nad jezioro </a:t>
            </a:r>
            <a:r>
              <a:rPr lang="pl-PL" sz="1100" b="1" dirty="0" smtClean="0">
                <a:latin typeface="Roboto Slab"/>
              </a:rPr>
              <a:t>Głuche</a:t>
            </a:r>
            <a:r>
              <a:rPr lang="pl-PL" sz="1100" dirty="0" smtClean="0">
                <a:latin typeface="Roboto Slab"/>
              </a:rPr>
              <a:t> lub malownicze jeziora </a:t>
            </a:r>
            <a:r>
              <a:rPr lang="pl-PL" sz="1100" b="1" dirty="0" smtClean="0">
                <a:latin typeface="Roboto Slab"/>
              </a:rPr>
              <a:t>Zmarłe, Nawionek, Gardliczno i Płęsno</a:t>
            </a:r>
            <a:r>
              <a:rPr lang="pl-PL" sz="1100" dirty="0" smtClean="0">
                <a:latin typeface="Roboto Slab"/>
              </a:rPr>
              <a:t>.  W miejscowości zaczyna się trasa ścieżki przyrodniczej </a:t>
            </a:r>
            <a:r>
              <a:rPr lang="pl-PL" sz="1100" b="1" dirty="0" smtClean="0">
                <a:latin typeface="Roboto Slab"/>
              </a:rPr>
              <a:t>"Doliny Kulawy"</a:t>
            </a:r>
            <a:r>
              <a:rPr lang="pl-PL" sz="1100" dirty="0" smtClean="0">
                <a:latin typeface="Roboto Slab"/>
              </a:rPr>
              <a:t>. W Lasce rośnie, mający </a:t>
            </a:r>
            <a:r>
              <a:rPr lang="pl-PL" sz="1100" b="1" dirty="0" smtClean="0">
                <a:latin typeface="Roboto Slab"/>
              </a:rPr>
              <a:t>31 m wysokości i 822 cm</a:t>
            </a:r>
            <a:r>
              <a:rPr lang="pl-PL" sz="1100" dirty="0" smtClean="0">
                <a:latin typeface="Roboto Slab"/>
              </a:rPr>
              <a:t> w obwodzie, około </a:t>
            </a:r>
            <a:r>
              <a:rPr lang="pl-PL" sz="1100" b="1" dirty="0" smtClean="0">
                <a:latin typeface="Roboto Slab"/>
              </a:rPr>
              <a:t>400-letni Dąb Łokietka</a:t>
            </a:r>
            <a:r>
              <a:rPr lang="pl-PL" sz="1100" dirty="0" smtClean="0">
                <a:latin typeface="Roboto Slab"/>
              </a:rPr>
              <a:t>. W miejscowości rozpoczyna się trasa ścieżki przyrodniczej </a:t>
            </a:r>
            <a:r>
              <a:rPr lang="pl-PL" sz="1100" b="1" dirty="0" smtClean="0">
                <a:latin typeface="Roboto Slab"/>
              </a:rPr>
              <a:t>Doliny Kulawy,</a:t>
            </a:r>
            <a:r>
              <a:rPr lang="pl-PL" sz="1100" dirty="0" smtClean="0">
                <a:latin typeface="Roboto Slab"/>
              </a:rPr>
              <a:t> podążając na południe zaś docieramy do rezerwatów </a:t>
            </a:r>
            <a:r>
              <a:rPr lang="pl-PL" sz="1100" b="1" dirty="0" smtClean="0">
                <a:latin typeface="Roboto Slab"/>
              </a:rPr>
              <a:t>Jezioro Nawionek i Piecki</a:t>
            </a:r>
            <a:r>
              <a:rPr lang="pl-PL" sz="1100" dirty="0" smtClean="0">
                <a:latin typeface="Roboto Slab"/>
              </a:rPr>
              <a:t>. Jezioro </a:t>
            </a:r>
            <a:r>
              <a:rPr lang="pl-PL" sz="1100" b="1" dirty="0" smtClean="0">
                <a:latin typeface="Roboto Slab"/>
              </a:rPr>
              <a:t>Nawionek</a:t>
            </a:r>
            <a:r>
              <a:rPr lang="pl-PL" sz="1100" dirty="0" smtClean="0">
                <a:latin typeface="Roboto Slab"/>
              </a:rPr>
              <a:t>, którego brzegi porasta owadożerna rosiczka, oraz położone na wschód jezioro </a:t>
            </a:r>
            <a:r>
              <a:rPr lang="pl-PL" sz="1100" b="1" dirty="0" smtClean="0">
                <a:latin typeface="Roboto Slab"/>
              </a:rPr>
              <a:t>Gardliczno</a:t>
            </a:r>
            <a:r>
              <a:rPr lang="pl-PL" sz="1100" dirty="0" smtClean="0">
                <a:latin typeface="Roboto Slab"/>
              </a:rPr>
              <a:t> </a:t>
            </a:r>
            <a:r>
              <a:rPr lang="pl-PL" sz="1100" b="1" dirty="0" smtClean="0">
                <a:latin typeface="Roboto Slab"/>
              </a:rPr>
              <a:t>"Bagno Stawek"</a:t>
            </a:r>
            <a:r>
              <a:rPr lang="pl-PL" sz="1100" dirty="0" smtClean="0">
                <a:latin typeface="Roboto Slab"/>
              </a:rPr>
              <a:t> od lat objęte są ochroną rezerwatową</a:t>
            </a:r>
            <a:r>
              <a:rPr lang="pl-PL" sz="1200" dirty="0" smtClean="0">
                <a:latin typeface="Roboto Slab"/>
              </a:rPr>
              <a:t>.</a:t>
            </a:r>
            <a:endParaRPr lang="pl-PL" sz="1200" dirty="0">
              <a:latin typeface="Roboto Slab"/>
            </a:endParaRPr>
          </a:p>
        </p:txBody>
      </p:sp>
      <p:cxnSp>
        <p:nvCxnSpPr>
          <p:cNvPr id="40" name="Łącznik prosty 39"/>
          <p:cNvCxnSpPr/>
          <p:nvPr/>
        </p:nvCxnSpPr>
        <p:spPr>
          <a:xfrm>
            <a:off x="4355976" y="332656"/>
            <a:ext cx="0" cy="640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a 41">
            <a:hlinkClick r:id="rId4" action="ppaction://hlinksldjump"/>
          </p:cNvPr>
          <p:cNvSpPr/>
          <p:nvPr/>
        </p:nvSpPr>
        <p:spPr>
          <a:xfrm>
            <a:off x="8244408" y="5805264"/>
            <a:ext cx="36004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8680"/>
            <a:ext cx="3240360" cy="190544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22" y="3226536"/>
            <a:ext cx="1931187" cy="144839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32488"/>
            <a:ext cx="1948328" cy="146124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887</TotalTime>
  <Words>1206</Words>
  <Application>Microsoft Office PowerPoint</Application>
  <PresentationFormat>Pokaz na ekranie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Wykusz</vt:lpstr>
      <vt:lpstr>Rowerem po Ciekawych Miejscach w Nadleśnictwie Przymuszewo</vt:lpstr>
      <vt:lpstr>Prezentacja programu PowerPoint</vt:lpstr>
      <vt:lpstr>Prezentacja programu PowerPoint</vt:lpstr>
      <vt:lpstr>Prezentacja programu PowerPoint</vt:lpstr>
      <vt:lpstr>Prezentacja programu PowerPoint</vt:lpstr>
      <vt:lpstr>Widno</vt:lpstr>
      <vt:lpstr> </vt:lpstr>
      <vt:lpstr>Zbrzyca -Rezerwat „Jezioro Nawionek” </vt:lpstr>
      <vt:lpstr>Laska                                              Parzyn</vt:lpstr>
      <vt:lpstr>Rezerwat „Dolina Kulawy”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Rowerem po Nadleśnictwie Przymuszewo</dc:title>
  <dc:creator>mar blem</dc:creator>
  <cp:lastModifiedBy>marek</cp:lastModifiedBy>
  <cp:revision>136</cp:revision>
  <dcterms:created xsi:type="dcterms:W3CDTF">2016-02-26T09:33:17Z</dcterms:created>
  <dcterms:modified xsi:type="dcterms:W3CDTF">2016-04-26T06:40:18Z</dcterms:modified>
</cp:coreProperties>
</file>