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FF"/>
    <a:srgbClr val="FFFF99"/>
    <a:srgbClr val="1B1B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49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74D87D-00C8-4DCD-A4C7-E39EB61FA64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0AC21-852E-47AB-B482-5AAAC3FD7A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133492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33CC"/>
                </a:solidFill>
              </a:rPr>
              <a:t>Nadleśnictwo Przemków</a:t>
            </a:r>
            <a:endParaRPr lang="pl-PL" sz="4800" dirty="0">
              <a:solidFill>
                <a:srgbClr val="FF33CC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Konkurs Multimedialny „ Nasze Nadleśnictwo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uszczaknyszynska.treespot.pl/media/thumb/9?size=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4000528" cy="35718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85918" y="2857496"/>
            <a:ext cx="5643602" cy="1428760"/>
          </a:xfrm>
        </p:spPr>
        <p:txBody>
          <a:bodyPr>
            <a:normAutofit fontScale="92500"/>
          </a:bodyPr>
          <a:lstStyle/>
          <a:p>
            <a:pPr algn="l"/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Weronika bajda kl.6 b</a:t>
            </a:r>
          </a:p>
          <a:p>
            <a:pPr algn="l"/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Weronika gruszka kl.5 A</a:t>
            </a:r>
          </a:p>
          <a:p>
            <a:pPr algn="l"/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Alicja płatek kl.6 A</a:t>
            </a:r>
          </a:p>
          <a:p>
            <a:pPr algn="l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Dziękujemy za uwagę !</a:t>
            </a:r>
            <a:endParaRPr lang="pl-PL" dirty="0">
              <a:solidFill>
                <a:srgbClr val="FF33CC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28794" y="485776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Szkoła Podstawowa w Gromadce</a:t>
            </a:r>
            <a:endParaRPr lang="pl-P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Obraz 6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929066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988996" cy="54292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95402"/>
          </a:xfrm>
        </p:spPr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Historia Nadleśnictwa</a:t>
            </a:r>
            <a:endParaRPr lang="pl-PL" dirty="0">
              <a:solidFill>
                <a:srgbClr val="FF33CC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4282" y="2714620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Swoją działalność nadleśnictwo rozpoczęło 1 sierpnia 1993 r. Obecny obręb Przemków jako samodzielne nadleśnictwo istnieje od 1945 r. i zostało utworzone z byłych lasów państwowych, lasów większej własności i lasów komunalnych miasta Przemków. Natomiast obecny obręb Żuków nie stanowił nigdy samodzielnej jednostki administracyjnej Lasów Państwowych. Przed 1 sierpnia 1993 r. były to dwa leśnictwa w obrębie Żuków w Nadleśnictwie Głogów. Leśnictwa te od 1945r. należały do byłego Nadleśnictwa Białobrzezie utworzonego dekretem z 1945r., zamienionego z kolei na Nadleśnictwo Żuków. W 1975 roku Nadleśnictwo Żuków jako obręb przeszło do Nadleśnictwa Głogówko zamienionego później na Nadleśnictwo Głogów.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Walory Lasów Nadleśnictwa</a:t>
            </a:r>
            <a:endParaRPr lang="pl-PL" dirty="0">
              <a:solidFill>
                <a:srgbClr val="FF33CC"/>
              </a:solidFill>
            </a:endParaRPr>
          </a:p>
        </p:txBody>
      </p:sp>
      <p:pic>
        <p:nvPicPr>
          <p:cNvPr id="4" name="Symbol zastępczy zawartości 3" descr="artic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2923" y="1527175"/>
            <a:ext cx="7068102" cy="4572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7929618" cy="3681434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Pod zarządem Nadleśnictwa Przemków znajduje się niemal 14 tys. ha lasów.</a:t>
            </a:r>
          </a:p>
          <a:p>
            <a:pPr algn="l"/>
            <a:r>
              <a:rPr lang="pl-PL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Obszar nadleśnictwa ma charakter równinny z lokalnymi obniżeniami oraz z pasmem wzniesień morenowych.</a:t>
            </a:r>
          </a:p>
          <a:p>
            <a:pPr algn="l"/>
            <a:r>
              <a:rPr lang="pl-PL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 glebami żyznymi łączą się siedliska lasowe o bogatej szacie roślinnej. Siedliska borowe są uboższe i skład biocenozy jest tu skromniejszy, ale i zupełnie odmienny, przez co na równi ciekawy i fascynujący. Na wszystkich siedliskach borowych dominują drzewostany z panującą sosną. Również na siedliskach lasowych świeżych zdecydowanie przeważają drzewostany sosnowe, ale poważny udział mają tu też drzewostany z panującym dębem, bukiem i jodłą.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924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33CC"/>
                </a:solidFill>
              </a:rPr>
              <a:t>Gospodarka Leśna</a:t>
            </a:r>
            <a:endParaRPr lang="pl-PL" sz="4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Stawy Przemkowskie </a:t>
            </a:r>
            <a:endParaRPr lang="pl-PL" dirty="0">
              <a:solidFill>
                <a:srgbClr val="FF33CC"/>
              </a:solidFill>
            </a:endParaRPr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29124" y="1928802"/>
            <a:ext cx="4500594" cy="4214842"/>
          </a:xfrm>
        </p:spPr>
      </p:pic>
      <p:sp>
        <p:nvSpPr>
          <p:cNvPr id="6" name="Prostokąt 5"/>
          <p:cNvSpPr/>
          <p:nvPr/>
        </p:nvSpPr>
        <p:spPr>
          <a:xfrm>
            <a:off x="357158" y="1785927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 Rezerwat Przyrody "Stawy Przemkowskie"</a:t>
            </a: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powołany został Zarządzeniem Ministra Leśnictwa i Przemysłu Drzewnego z dnia 18 maja 1984 roku. Utworzony został w celu "zachowania stawów i bagien oraz otaczających je lasów w dolinie Szprotawy będących ostoją licznych gatunków ptaków, obejmujących kompleks 33 stawów hodowlanych założonych w 1860 roku".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Buczyna Piotrowicka</a:t>
            </a:r>
            <a:endParaRPr lang="pl-PL" dirty="0">
              <a:solidFill>
                <a:srgbClr val="FF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810" cy="4572000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Utworzony został w celu "zachowania za względów przyrodniczych, naukowych, dydaktycznych i krajobrazowych lasów grądowych, łęgowych i olsów z bogatą i unikalną florą".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http://krzysztofsztaba.pl/krajobraz/slides/Buczyna-Piotrowic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822033" cy="3571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33CC"/>
                </a:solidFill>
              </a:rPr>
              <a:t>Łęgi Źródliskowe</a:t>
            </a:r>
            <a:endParaRPr lang="pl-PL" dirty="0">
              <a:solidFill>
                <a:srgbClr val="FF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3058" cy="45720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Zachowanie ze względów przyrodniczych, naukowych, dydaktycznych i krajobrazowych kompleksu lasów łęgowych oraz grądów i olsów z dużą ilością źródlisk, wysięków i gęstą siecią strumieni, będący siedliskiem roślin chronionych oraz rzadkich gatunków ptaków.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http://sciezki.natura2000.pl/imgturysta/image/sciezki/minheadlin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317358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33CC"/>
                </a:solidFill>
              </a:rPr>
              <a:t>Ścieżka przyrodnicza „Ruchomych wydm śródlądowych oraz zimowiska nietoperzy"</a:t>
            </a:r>
            <a:endParaRPr lang="pl-PL" dirty="0">
              <a:solidFill>
                <a:srgbClr val="FF33CC"/>
              </a:solidFill>
            </a:endParaRPr>
          </a:p>
        </p:txBody>
      </p:sp>
      <p:pic>
        <p:nvPicPr>
          <p:cNvPr id="4" name="Symbol zastępczy zawartości 3" descr="turystyka_wydmy_01_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86182" y="3929066"/>
            <a:ext cx="5072098" cy="2311400"/>
          </a:xfrm>
        </p:spPr>
      </p:pic>
      <p:sp>
        <p:nvSpPr>
          <p:cNvPr id="2050" name="AutoShape 2" descr="data:image/jpeg;base64,/9j/4AAQSkZJRgABAQAAAQABAAD/2wCEAAkGBxMTEhUTExMWFhUXGBcXFxgYGRcXFxgYGhcXFxcXFxcYHSggHRolHRcXITEhJikrLi4uFx8zODMtNygtLisBCgoKDg0OGxAQGy0lHyUtLS0tLS0tLS0tLS0tLS0tLS0tLS0tLS0tLS0tLS0tLS0tLS0tLS0tLS0tLS0tLS0tLf/AABEIAKgBLAMBIgACEQEDEQH/xAAbAAACAwEBAQAAAAAAAAAAAAADBAECBQAGB//EADwQAAEDAgIHBgUDBAEEAwAAAAEAAhEDIQQxEkFRYXGRoQUTIoGx8DJSYsHRBhThFUJy8YIjM5KiFrLS/8QAGAEAAwEBAAAAAAAAAAAAAAAAAAECAwT/xAAhEQACAgICAgMBAAAAAAAAAAAAAQIREiEDMSJBEzJRYf/aAAwDAQACEQMRAD8AyKnwgzZJ4zxMcPpKvhqs0mncPS/VTUeA25ncn2V0zL7NOk1pOYtv9wnXC6Xw9PRiMje+3Wmqu0LjfZ2LoTqtgo+GKrXbOpdQYgYd5KPhKsPbPDnZBeITGEJmwRHsUumNY0mbGF5ztKpDx5/ZelxS8t2g6akbvuuqfRzcP2GcOckylqBmNgRwVyM6yWm/P0RHwc7JcOuhYurYDUT0TSEH71kRIhWp0gDI138kjTLQQALkp2m6wGwKq3Qm6VhKlTUFgdsVdKpAvqWu99zuusNrZOkcz+VvN0jDijbDUrCN/RCxT+qYp07T7O6FTEN2i+xY+zqBF5aAZ4Jzs2nAmNXqlBT0nAagtmjSiBzUyegQxQEC+tI9p1r8M+CerVQAsVlN1aposBcSbAdbmy3isYHNLymUoEkzlPp/tWcc48lpYns/um+P43HRa1urRgnPi0eaRGY6rJs6Ih6Zgb9fFc1xXMVgybSAN6irY26Qli65JgJSqLhoWq6m0tPhcH7CLADX5qjMNYBoM9Vu5JKkYKLk7Ow+GgALQoUGjVJVqWEjNNNpgLmlKzoSBtaUelSi5XaYCq6oSosdF3PAQH1DwVyENzbpWVRRroN0wMVCEaZ1oDQdke81VCJ7JdLI4/lMuo+E2SXZrocRvWrWmF3QdxODlVSMlxyTIEpJoOl5kJ5mpc01s6I/UFVU0Sr93t4+ShjYKkpF3o+FqgGNsAcwgPEIbfib/kE49il0zRxT7jYvN4wTWI3R6r0GMd4hxWCf+686svRdPI9HPwryGKQAEBWp71ByUaVlynWVLSY2ewhYseHZCMHFUxw8BGtUhMSwo8Xl6nNazrRshYzGnRvr5nZ5I7Kx0BNzHTILWCuRnyfULiqvhKQw5JCjF1Dber0LN4lOYuJUMMcQN6im2TPXUq1U3SoWA1nPcFjZuVwVMCXa5z3eynXOgTtS+EgmNQVMfipu0WyG/fCcY3IicqQl2ljP7QhUK+gWxnmffXzSFZ9yjYVrnOm5O1by2c8dGzjO0zVqab7aIIY0ZDVA9TwQ8NRJk6/yrYTs4Zuudgn1WrTZAyXPJpdHREBSwu0pDGu8UCfNa+hrKWOGlwNo17SpUiqIwtEmLWgQnqdEC6sH5AKXBQ5FJFC9ULkSYnagVHZpWVRZpVdK6GH2EC3JcCgBhl1DxkR1VqQjNGLmwBGvjzSAHUcXKBTsESq68eiE6qBaUxGX2dVu0DI+q9FVcALrymEcBMcfyvRUjpMBOsSu3j7o4+ZezOxLIfxui6VlGNZdp8lwCy5dSNOLcS4fkue7JKVTEHZb371Irr7lmaJDGkqPddsbQhYcnxA6jb1UkeJo+oJx+yFJeLGKjpcLf7WJRxA7wg5lx9V6E4cE5tGesSvM0ezq5dIpP+KZLSBzK6eTaOfi7NCtimNu/Kctu5b+GNF7GvYxpaRaRPObzKwanYlZ7XaTQJykj7Lv03XLaBpnMVXDyhv3JWXGkbclm1VoUnCAO7O0Xb5g/ZZPbmAq0gC5stOThdsbZC1GU5zT2FxRb4Xt06Zzafts9FbgjNTaPD1HzACcfQ8MTe1sucr0uP8A09RDRWot0mTeJlpzhwm3vyTw9BziQxottvyU5YltZnlzRc5xETGxODs+q4gNZAERJA9V6T+mVY/tHAfdd+ydNyQofJZcYtGS3sKpbSLR5/gJr+lQD/1OMDPqtVuB+p3Rc/CjfzKzci6MT+lgZF0RuVXYQZTYbx9lp1MHOqN5V2dnAatXlyRmxOFnnsR2c3RJDRy2LsHQ2L0NbDWI3LMwogKs9EYbDNZCipWhc5UcRms2zVKiwaXBFp4fel2PMWRqb5BE8UmUFDYtrXV6mjbZmY+yGwGYEnfrRO5v/KQAKlRUoUjnHFOUmwCqk2QMCKIuT7PBdReBkPPNUrPGs+X8IFLS2Rx/CaTYm0hqoRn6oYragJ9EJ2+TxyQauMDbE/nkrUDOUwmJrnIn3sQAHnIR5hZmI7VIMtYb63axtQP3pNy4+/JaqBnmWp1tF3qvT9kVNKnn8Ji+w/7Wx/QKQuKTZ3yfUqmF7MeTAht4+G3Mp/IlsmUXJUZfaVAuA0JJBBAA3qtHsuscwG8T+JXp8P2IRnUPkAtKh2YxuY0jvv6qJciZUI4qjzOE/TD3DxVWNHDS+4TzP0xSAA71x/xAHrK9F3Q2c1LGRsWeRZiUuwcO3+17jvcb8gEx/S6YyotnVInqVqua3Wft+FV1VoGUxxSsDObhzq0RwCWq0DrlbIxDQDYLPx+PYBE3JjOI16kWNIVGEsSbdF89wGNDazgDB03EbCZI5wvpmHxtMsJ0rjVrJ3XheO/VvYbKgNai3ReLuaNe/ir45pPYpRbQ9Q7QqNEhxT1HtVrhFSm07x4TzFuYXl+wcd3tMtd8bYB3jUehHkmqBhy6jmo9XgqgY7SpvibOY+7XD5SRY8hC0Th6bQHtAaDmLGDnAIzGwrx9TEaIuY9+7qvZGPdUqOY2dECc8yCIz87qORJrZfHdnr6jAhtpsOsb92tLxlLj+OKiWjeDEGVxnTQxUaBkVhYjC1e8Lg/wkzBMeS1dJuf3/lQY1AShSoMbFac6xfmpe/LOeCPo2uhtdcjRP21RHPoUDAOpl2qBvP4WARoucNhIW/eSC0jZldYVYHvH8fx+Va6I9latSQFLaYzJzuiNoTc2hS+n4Z/iyRoXwtMNDoEmLWsEFgz+yYovGjNhI9hDLiLazqiSkAajIbJ1xyQn1LyDYbVLg90Wtl4r+iYodliJeZPIBUoslzSM91YkwJd6c0VlFxHiJA1Rr80ev2nh6QkAvOUtEiePwrHxP6kfUBLR3bRlF3Hi4i3JaLjM3yWPPpNYNIjRG0mAs3E9sNjwXjyBPqVn9ogvc06RcYvJJi4vfLMKuDbL9wl3nqVqCWyMmwjsVUc7RdDeE9TKf/TeFYX1tNjXERogiRedR8rpKuQ67LmJz+yV7Oxb6VXTAzsRe4Oav0TJG/29SD8M4QAaZ0heTE+IDdfJebZRBGrYmtPSDiXEA2E3z1ID6b2QCBcSNdjkmgpWfbi1s5AoDqm8BIufUcbwOXVDq0jrcTJ1fyuGzoUR92KaNYQn4wZ++qWcynORO8/hG70DINvlaLxtSsdF24ouyE+9wUxUP9vOPuVT95GtUfiSfd0WOmMGm+LkcAfwltAF0abZ8yUN1RxyQm0vETkTY5osKL4pjQ0+Inosd9JpzJJmfytWthptKz8XQF9EfDbzTHouynDh4R78rrQZWAyAHlzzSeC8Rvvz+yerU4Ek2GZ1RtlKmFo8LVaKWNqAWa9ukOY/nmtuuwNAkf8AUOYIs3ZO127Vr2DO7WFOli2HTA0KVi7W6QG+cEnyVqmIDmTTdpA5u27r612wfijkmvIR7QqE2mdq2P0nhYa5x/uNuDf5d0WX2PgjWqhpIE6zkF6Tsup3depTcC0MY0N3wTpOvxCnk+tGnGvZqCl7suLUDE4vOATw/KUbjtNulpAN3mMra1y4m1jxbqiFZj8xGWtJfudtQf8AGT/C51UbXnkBzCMRZIO+p4syALnegsguLQ0nSzztYDysqfuiPhYDxJKWxPajyIkD/ED72V0S5GlXBAAggZC8rzeIbFZ/Eb9QVq+MqG7nW22lKd4STGe0+qqtCT3Y+KgjOUHE420ATGwWvvKVYwz4jwn/APITdM7hJOyJO7ako/pTn+FMJh3kXBjl1MFN/uGUrPLJ1AeJ3GDmi4jBju5qfEYgXAEkbNcJJuHAtDeUKnSM7cgmK7cqkRTYG73XPkAs19Wo7/uEv/yMj/xiOicdhx8o9+Sr+1Hy+qeYYIBUqOIgtBGwi3JYnaWEcSSM5nR4jUOMrfOFaP7ep+6XqYGTawJEgD+21pnO2acZ0wcTFwOHdAbMFx8oFyT5xyRqDfE5rxBgCBckZQOKcoYN7XEwSSCBawvnPDdzQTgH6QkX+YXG8HXl9lo5IlRFKDNEu0epyGv7BWEgCMzN9cz/AKT1TAOkQTo3mfd9alnZucucSSTYRA1BLNDxYjVpidF1jmDnf0TNHG6LQ1zbi19iKMBLRPxCQDB8jlwVX4WoSSSJJ1A33xFkKSFifQXUi4QTF53WU1KVwQ70vsTdJsmNnuFd9EALjo6LFGsV+7NuMDlP2Vm0byBnnM/mybY5oCMQcjOq0nyIiNczlBiI3wjCiYk38kfSBuATvAJHQK1TEtAi9vL+U1ETmBZS9/7UtpD3mlqmOiSGk8GuPWIQmYp5FmwPqgHygoxFkPOYBxQcTSBbGUoQkCS8xnmPUpDF4igDLqzQd7xnwNuirEWQ53NNoEnVttM8ro1bGUwBLhPCbjZCxP6xh2TDtI6zol0+cIFX9TNiGU3dGjoZVYiyNDtXsfD1v+pVpPc4iJLtCBuErzPZuB7ptQf2mo7RnY2xPMEeSbp/qIukO0KIg+N0uAIzECCTGUImJrUy1mg0wWNPjMGHCQTERIg8StYJozlsWw79EwBmvTdw4tYaoIAEAmdIAxABzzRP0nhKVVod3Y02EibxOevXC9ViKI0CCOd9/qmybpnkqHYjTUaHk75cYNiYzgDLNZvbVVjHENa12jIDi0kCDeLSbndkvW4ns+xfphgAzLoA3rzfaPaLILKR0tIQ5xAj/jPqliylJPsWw+LJi2iNZOf/AIjXyVMf2nTZmSd8Nb08SzcbitBvh+I9FhYhj33Mxt2q/jiLJsdxP6iLnEBp0ZsC4Za8gqU+2wcwfL8LGqMIK7u5v7nWjBBkz0jcWHZOkGwaM/yl8VjXAGIBkajJG0HKBltWQ2sRE5DVlxutLTY7IODbENmZ4mLylgkNybHKfaLGiwOkR580x2XXc98kWB6+aQwtESTtBnX5DYtjA1WtIlptJkkHVNwopJlN6GMb4n3yFztJ1ITmjes+vitIlxGew/hQKo2O8knsEmh0tbtKgtG0pbRnU9SaI1kjip0PYYsG08z+VUsHzHmfylHUhqcqmj9Z6p6/QHND6jzP5XEbzzP5SbaY+d3I/hS9gH97uX8IGMlv1HmoI+opR3+T/fkqOq/U/knQhzSO0qrqrvm6JLv/AKneYVP3Y2nkmogz6IzGvmW0/Qfyriq85wBxJ+y+e1u18UXx3zo16Ia0cwJ6oFSo5xOk97uLnEciYU/HQk2z6I/HUmjxvY073R6lB/8Ak1Bo+PS/xa53/wBRC8HQDWmzRyCfrVJaE8UhNM9DU/VjR8NOo7edFo6mUpU/VNU/DTaBtLiegA9VjNGUDjK6owRMo0CQ3X7bxDrabQPpb93EpR+OrEEGq+bxfR3/ANoGxLOeTuU0qcgymi8VQJ3iA0iXETEku25z6ZK+Gp5DVsjXJjp6o1HC6R1rTo4eJHvUhsWkIimSppUfO99iddRk21Srd1EZm6mh2ZPbGAaWOfckCw1DfG1M9k4o1qDXGxb4HEZeENgkbxHNapYxo8bgLERruvKUX4mkKlOkQxjnlxJ0STYAAFwMDhfktIPVGc17R6nsDtirhXO0W6THESDnnaI1rc7U/XJoxpimyRIa46byDaQ1mWvavmgq4osM1HaGkAf+RAguF9E7Jha+BwTKjn1cSSXSQTI4DRAyjVwVUR/aO7d/W7qxA0CWDIToDjA0upSeG7epkwQac6ydJvMAEckPC4YAVXPBIbLQ4/NqkcFlYnC/KM72VUhHuKWHaGucSAIzJ2zeTqibrz2Px9AEhry7/AGOZgLOqPe9rGVHEhnha0bvU6vJXDKRAGiLEztOQi3NMFZ1PEUXG7nN/wAh+JWzhOzKIpvqmoCBEGRowQ6ZO2wWBXwbDOjIgcVZuBDRGnJMEgTFiRcbYujQ9l6uJY5wDWktmJyH5Wth2gS3dmdnHyVXtDWAZQlhVkExEgDyt1sobstIfwGIGkARYddyfbi9IECAMjaJ3SvPMEn0W9QoaIAtzUOvZTT9HT9Q9F2l9QVzTVTTU+IeRVtXeFD7qDSGz0VDQGz0R4j2Q2V2kVU0Bs9FU0Bs6o0GyS47FWeKjuBsPvzVXUY1Hn/Keg2SfNQeJQyDsPMLiwnV75p6Hs57dhVC0+wpew7ChRvPRGg2WAXZLnlVQMu0qW1DxUMVw2UAMUHkmwKtXpZZyf5TWCYZ0XA+9ZTPaVMN0Acrckib2Aq9nSLQG6IM67Z+ath+z4gk5/2/fNHNYCPFaIk21lJ4ztMW0JkAiTMTqTFs0aTALWnXttkhDEtANwOWaxMX2udKZDTGQ+6T03uaKmTC4t0pEyBJtwOaeLYrSPQV+1adtEXGc5LOxPa8u+KDsbYbM1kVnSLHW7O9tX4RKtbR8Rz0QLbQL+oTwFl+DNXGEZECdl9W3LZISlOq7SBJ1i+u2tEnTh4ByJ5W55JXCSZkHOfyFSSQnZtQ4U4LSGl2lUMgkwZBvq18UCpRfTYSYl4gTEh7jlG4HPcmPCRdpF9qS7SqNDgSDAGU6zKhO2NosxzySwN0gCbbbBgdvNpSzaBJLYmCRO4G944Tx3q+FxlgSMiBAziFsN0DcC+3jvVSlQJX0Ypom5HnxBm2wyEGqzIDLRBtbP8A2tftBoDSWkydFsajfnkSs9lYuJggEw0EkCB7jknF2hNEuwg0gy0mLiTtOSHhmS4O1eGdgOsdCiNaWaRvpNGc9FfBNz587o9D9jNZ3hj3CQJJ2eSPjKktbquZ3oLQpKQ/2ThC90zAbf8AHvctvuPqCw6JAF81fvG71DSY9mt3bfmUaLPmWSag3qC/ijFBUjXbTZ8wXGgyJ0wscQqwTq6oxQbNCq9gMaYKjuxt9Ej3d/h9FUk7D0/KKQUzQFIfMOig0h8w6JDTOw9FUxs9E6QqY8aV5BHRW7o/MPJZ5A8+AVS0e4RSH5D1aiNbykquhNyTzQywb/fmq6I2H35oSQbGajUXD4cG5OWqLlUcArsxAGqbJFFC2PsmKFQsOy25JuqkWVA1zrgE7/8AadCsf/qcOBjLLUg4rtVz7TYah+SgNwLiASYOsET1BUtp6QgSCDeANHmmqJb2RRc57oAkgbchvKZPZzjBnZI9V2Gw7mTouN87Z9UcPf8AO70Ra9C2ZdTCvJcNAuMwYix8tyL2bWhpoaM+MuEyHN8IBsnWtcAdEuEmTGsnWhsokEnxSTJ4p5IKdga3ZxLiQYBHC6C/Cv8AhgOaTJIiepWgWO+pcKZ1g9Ek/wChQmcNUmwhs9P9oTcI8HLXqm/NaQpbj0Q3NA2hGQUUDHeyEpiaelIInXOcWGxOWXE7vRCaG7YhQwIIBBsd+fuy0WWGTffBLMa4ksaYcYIFvqsN0IR7QMkETBdu125KmrJTrQPtOpBA9NupAZIgtiNfG6sKkgzJ1/ypbBGiBnad8yZGWSaQm7Iw7zou0m5k3vIOwao3J/BuaWOIIBAyOvf06JfCBvik+GMjtyUUqIAuS0HXBg/xPFD2C0Djqr02TZW7szH+uauKobb0Ullu69wVGWcfdScVsnoh1MRv6hFBbOJ93KiSq99vHMKBWG0dEUgtl5PuVw3j1VXVhu5ru/G735J0gtkuc7Z6qBUftCuKk7OinyHRLQbKCsVLay4gTkrNpjf0Roeyzah2BTp7kNwG/mqnz5pDsMHArg3eEufPoonj0RQBalfeqlxiYga854wr0cPeXSINk61g2dEaQtsSOH+romGkxd55Jg093RRA9hGSFRRjozeeSuxzR/dnnYLtITl0U22dEtBssKrfmPJS6q35uh/KgAewp0AloKZ3eD5lJrDV6fyq6G4rtCBkUaDZYVOKkunby/hUYxx2jp6qTpDW5Gg2SZ+rkVBqRqP/AIlUAd9XIrnMdsKNASa253JV7w/KT5KNB2/mpuMpRoA3YWgKlSq86MEMbOeV7bclidvtDartDJwDp4iT1lPfuNEOa4fF4oOfxbeEckpj6nevm3whsbIk81qmZOOxXDtBadLYYG+2qE7hqc/F8MuiDBMXI6pMU4ichHru3hFdUMkRBt5H/SY0XYwFt5E3jgTYeR6JivUDqVJk+JpcYOwxI5oFWoLSDO3jdBDiIIvomQPObckh0ELYjR12I2HbwKMMPaT6j8qKdMm97oooO2HmpbLSBHDjfzH5VP249kflMftzsPNWdQPufwlYULGhunzVRR+lMCid/NW0TsPNFjoW/b/Sq9z9PVNFh2HmoDPcp2KhYU9req6Nx5lHcDsKg093VFhQAgeyVSBsHX8q72HYeYQXtOw80xMKwN+XkT+VOi35TzS3dnYVPdnYU9CDHR2Hmqy3YeZQjR3FV7vcjQbNZ2LI19F37w7eilcpoo7999XRWGO+ocly5FASMadvT+EdmLac3DkuXKaHQVtdnz++SI3EU9b+n8LlyeImixxtLU48ghuxzNruQXLkUFFP6k36jyQ6nag1Nd0ULkUgoGe1T8ruf8Kn9TOw84XLkUgoirinkWMeYKW/c1NpXLkJDotUc5w8UmPqhBezOGx/yXLk0wpUVc+W6I2tP54KXv12kT/APLquXKjNATULnSdXqjNyXLkmUgoe4C081BrVNvVcuSKo4VX7fVQKrvZKlcgVHd6dn/sVxqu2dVy5AAnVneyVUVneyVK5Ml6LGru/9ihd/uPVcuTBnfuNx5lW70bDzK5cgSKPcNUoemVy5Fg0Q6ps9VS65cqei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Nocek_duzy_1_news_image_big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736"/>
            <a:ext cx="4265618" cy="214314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57158" y="1714488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Swój </a:t>
            </a: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początek ma przy bunkrach poradzieckich będących zimowiskiem nietoperzy, a następnie biegnąca wśród ruchomych wydm.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33CC"/>
                </a:solidFill>
              </a:rPr>
              <a:t>Wieża przeciwpożarowa w Leśnictwie Wilkocin</a:t>
            </a:r>
            <a:endParaRPr lang="pl-PL" dirty="0">
              <a:solidFill>
                <a:srgbClr val="FF33CC"/>
              </a:solidFill>
            </a:endParaRPr>
          </a:p>
        </p:txBody>
      </p:sp>
      <p:pic>
        <p:nvPicPr>
          <p:cNvPr id="1026" name="Picture 2" descr="wieza p.poz w Wilkoc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357554" cy="2518167"/>
          </a:xfrm>
          <a:prstGeom prst="rect">
            <a:avLst/>
          </a:prstGeom>
          <a:noFill/>
        </p:spPr>
      </p:pic>
      <p:pic>
        <p:nvPicPr>
          <p:cNvPr id="8" name="Obraz 7" descr="pogorzele_fot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2857520" cy="30649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Niestandardowy 6">
      <a:dk1>
        <a:srgbClr val="79FFB6"/>
      </a:dk1>
      <a:lt1>
        <a:srgbClr val="1BFF82"/>
      </a:lt1>
      <a:dk2>
        <a:srgbClr val="36FF91"/>
      </a:dk2>
      <a:lt2>
        <a:srgbClr val="AEFFD3"/>
      </a:lt2>
      <a:accent1>
        <a:srgbClr val="00E768"/>
      </a:accent1>
      <a:accent2>
        <a:srgbClr val="86FFBD"/>
      </a:accent2>
      <a:accent3>
        <a:srgbClr val="D6FFE9"/>
      </a:accent3>
      <a:accent4>
        <a:srgbClr val="FF0000"/>
      </a:accent4>
      <a:accent5>
        <a:srgbClr val="FBEDE6"/>
      </a:accent5>
      <a:accent6>
        <a:srgbClr val="874296"/>
      </a:accent6>
      <a:hlink>
        <a:srgbClr val="FFFF00"/>
      </a:hlink>
      <a:folHlink>
        <a:srgbClr val="9EFFC9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</TotalTime>
  <Words>335</Words>
  <Application>Microsoft Office PowerPoint</Application>
  <PresentationFormat>Pokaz na ekranie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Miejski</vt:lpstr>
      <vt:lpstr>Nadleśnictwo Przemków</vt:lpstr>
      <vt:lpstr>Historia Nadleśnictwa</vt:lpstr>
      <vt:lpstr>Walory Lasów Nadleśnictwa</vt:lpstr>
      <vt:lpstr>Gospodarka Leśna</vt:lpstr>
      <vt:lpstr>Stawy Przemkowskie </vt:lpstr>
      <vt:lpstr>Buczyna Piotrowicka</vt:lpstr>
      <vt:lpstr>Łęgi Źródliskowe</vt:lpstr>
      <vt:lpstr>Ścieżka przyrodnicza „Ruchomych wydm śródlądowych oraz zimowiska nietoperzy"</vt:lpstr>
      <vt:lpstr>Wieża przeciwpożarowa w Leśnictwie Wilkocin</vt:lpstr>
      <vt:lpstr>Dziękujemy za uwagę 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Przemków</dc:title>
  <dc:creator>Administrator</dc:creator>
  <cp:lastModifiedBy>Administrator</cp:lastModifiedBy>
  <cp:revision>22</cp:revision>
  <dcterms:created xsi:type="dcterms:W3CDTF">2016-03-18T12:55:04Z</dcterms:created>
  <dcterms:modified xsi:type="dcterms:W3CDTF">2016-04-29T12:24:51Z</dcterms:modified>
</cp:coreProperties>
</file>