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63" r:id="rId3"/>
    <p:sldId id="258" r:id="rId4"/>
    <p:sldId id="257" r:id="rId5"/>
    <p:sldId id="259" r:id="rId6"/>
    <p:sldId id="261" r:id="rId7"/>
    <p:sldId id="266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FF00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4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4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1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1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3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1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9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6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5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18848" y="3275713"/>
            <a:ext cx="9144000" cy="2387600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rgbClr val="92D050"/>
                </a:solidFill>
              </a:rPr>
              <a:t>Nasze Nadleśnictwo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18848" y="5384343"/>
            <a:ext cx="9144000" cy="1655762"/>
          </a:xfrm>
        </p:spPr>
        <p:txBody>
          <a:bodyPr>
            <a:normAutofit/>
          </a:bodyPr>
          <a:lstStyle/>
          <a:p>
            <a:r>
              <a:rPr lang="pl-PL" sz="6600" dirty="0">
                <a:solidFill>
                  <a:schemeClr val="bg1"/>
                </a:solidFill>
              </a:rPr>
              <a:t>Nadleśnictwo Jedwabno</a:t>
            </a:r>
          </a:p>
        </p:txBody>
      </p:sp>
      <p:pic>
        <p:nvPicPr>
          <p:cNvPr id="4" name="01. - Poranek w Lesie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4991" y="6135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7939" y="365760"/>
            <a:ext cx="11763214" cy="1325562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>
                <a:solidFill>
                  <a:schemeClr val="bg1"/>
                </a:solidFill>
              </a:rPr>
              <a:t>Edukacja leśna </a:t>
            </a:r>
            <a:r>
              <a:rPr lang="pl-PL" sz="66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6600" b="1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7287" y="1394845"/>
            <a:ext cx="3404713" cy="255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70480" y="4190924"/>
            <a:ext cx="3297794" cy="247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144" y="4272677"/>
            <a:ext cx="3219369" cy="241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8355382" y="4272677"/>
            <a:ext cx="3836618" cy="2954655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Autorzy:</a:t>
            </a:r>
          </a:p>
          <a:p>
            <a:pPr algn="ctr"/>
            <a:r>
              <a:rPr lang="pl-PL" sz="2400" b="1" dirty="0"/>
              <a:t>Natalia Piórkowska</a:t>
            </a:r>
          </a:p>
          <a:p>
            <a:pPr algn="ctr"/>
            <a:r>
              <a:rPr lang="pl-PL" sz="2400" b="1" dirty="0"/>
              <a:t>Gabriela </a:t>
            </a:r>
            <a:r>
              <a:rPr lang="pl-PL" sz="2400" b="1" dirty="0" err="1"/>
              <a:t>Pieńkosz</a:t>
            </a:r>
            <a:endParaRPr lang="pl-PL" sz="2400" b="1" dirty="0"/>
          </a:p>
          <a:p>
            <a:pPr algn="ctr"/>
            <a:r>
              <a:rPr lang="pl-PL" sz="2400" b="1" dirty="0"/>
              <a:t>Dawid </a:t>
            </a:r>
            <a:r>
              <a:rPr lang="pl-PL" sz="2400" b="1" dirty="0" err="1"/>
              <a:t>Łachacz</a:t>
            </a:r>
            <a:endParaRPr lang="pl-PL" sz="2400" b="1" dirty="0"/>
          </a:p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Zespół Szkół w Jedwabnie</a:t>
            </a:r>
          </a:p>
          <a:p>
            <a:pPr algn="ctr"/>
            <a:r>
              <a:rPr lang="pl-PL" sz="2400" b="1" dirty="0"/>
              <a:t>Klasa II Gimnazjum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1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14806" y="1797803"/>
            <a:ext cx="6587251" cy="1810383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>
                <a:solidFill>
                  <a:schemeClr val="accent6">
                    <a:lumMod val="50000"/>
                  </a:schemeClr>
                </a:solidFill>
              </a:rPr>
              <a:t>Wyłuszczarnia</a:t>
            </a:r>
            <a:br>
              <a:rPr lang="pl-PL" sz="6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6600" b="1" dirty="0">
                <a:solidFill>
                  <a:schemeClr val="accent6">
                    <a:lumMod val="50000"/>
                  </a:schemeClr>
                </a:solidFill>
              </a:rPr>
              <a:t>nasion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7" y="3775844"/>
            <a:ext cx="4834159" cy="272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58" y="241501"/>
            <a:ext cx="2202636" cy="353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5719474" y="3954171"/>
            <a:ext cx="5377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Zadanie  – wyłuszczanie </a:t>
            </a:r>
            <a:br>
              <a:rPr lang="pl-PL" sz="2800" dirty="0"/>
            </a:br>
            <a:r>
              <a:rPr lang="pl-PL" sz="2800" dirty="0"/>
              <a:t>i przechowywanie nasion </a:t>
            </a:r>
            <a:br>
              <a:rPr lang="pl-PL" sz="2800" dirty="0"/>
            </a:br>
            <a:r>
              <a:rPr lang="pl-PL" sz="2800" dirty="0"/>
              <a:t>na potrzeby własne nadleśnictw.</a:t>
            </a:r>
          </a:p>
        </p:txBody>
      </p:sp>
    </p:spTree>
    <p:extLst>
      <p:ext uri="{BB962C8B-B14F-4D97-AF65-F5344CB8AC3E}">
        <p14:creationId xmlns:p14="http://schemas.microsoft.com/office/powerpoint/2010/main" val="3972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765" y="1846304"/>
            <a:ext cx="10369557" cy="4569994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3300" b="1" dirty="0">
                <a:solidFill>
                  <a:srgbClr val="FF0066"/>
                </a:solidFill>
              </a:rPr>
              <a:t>	</a:t>
            </a:r>
            <a:r>
              <a:rPr lang="pl-PL" sz="3600" b="1" dirty="0">
                <a:solidFill>
                  <a:schemeClr val="bg1"/>
                </a:solidFill>
              </a:rPr>
              <a:t>W 1945 roku utworzono Nadleśnictwa Dłużek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i Zimna Woda, włączając do nich powierzchnię dawnych lasów państwowych, a także niektóre lasy prywatne przejęte przez Skarb Państwa.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3600" b="1" dirty="0">
                <a:solidFill>
                  <a:schemeClr val="bg1"/>
                </a:solidFill>
              </a:rPr>
              <a:t>	W roku 1973 oba nadleśnictwa połączono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jedno, tworząc nadleśnictwo dwuobrębowe składające się z obrębów Dłużek i Zimna Woda. </a:t>
            </a:r>
          </a:p>
          <a:p>
            <a:pPr>
              <a:lnSpc>
                <a:spcPct val="150000"/>
              </a:lnSpc>
            </a:pPr>
            <a:endParaRPr lang="pl-PL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2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041" y="469124"/>
            <a:ext cx="4352516" cy="638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675470" y="1315510"/>
            <a:ext cx="52843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Miejsca, które warto zobaczyć:</a:t>
            </a:r>
          </a:p>
          <a:p>
            <a:endParaRPr lang="pl-PL" sz="2800" dirty="0"/>
          </a:p>
          <a:p>
            <a:pPr marL="514350" indent="-514350">
              <a:buAutoNum type="arabicPeriod"/>
            </a:pPr>
            <a:r>
              <a:rPr lang="pl-PL" sz="2800" dirty="0"/>
              <a:t>Rezerwat „Dęby Napiwodzkie”</a:t>
            </a:r>
          </a:p>
          <a:p>
            <a:pPr marL="514350" indent="-514350">
              <a:buAutoNum type="arabicPeriod"/>
            </a:pPr>
            <a:endParaRPr lang="pl-PL" sz="2800" dirty="0"/>
          </a:p>
          <a:p>
            <a:pPr marL="514350" indent="-514350">
              <a:buAutoNum type="arabicPeriod"/>
            </a:pPr>
            <a:r>
              <a:rPr lang="pl-PL" sz="2800" dirty="0"/>
              <a:t>Rezerwat „</a:t>
            </a:r>
            <a:r>
              <a:rPr lang="pl-PL" sz="2800" dirty="0" err="1"/>
              <a:t>Małga</a:t>
            </a:r>
            <a:r>
              <a:rPr lang="pl-PL" sz="2800" dirty="0"/>
              <a:t>”</a:t>
            </a:r>
          </a:p>
          <a:p>
            <a:pPr marL="514350" indent="-514350">
              <a:buAutoNum type="arabicPeriod"/>
            </a:pPr>
            <a:endParaRPr lang="pl-PL" sz="2800" dirty="0"/>
          </a:p>
          <a:p>
            <a:pPr marL="514350" indent="-514350">
              <a:buAutoNum type="arabicPeriod"/>
            </a:pPr>
            <a:r>
              <a:rPr lang="pl-PL" sz="2800" dirty="0"/>
              <a:t>Muszaki </a:t>
            </a:r>
          </a:p>
          <a:p>
            <a:pPr marL="514350" indent="-514350">
              <a:buAutoNum type="arabicPeriod"/>
            </a:pPr>
            <a:endParaRPr lang="pl-PL" sz="2800" dirty="0"/>
          </a:p>
          <a:p>
            <a:pPr marL="514350" indent="-514350">
              <a:buAutoNum type="arabicPeriod"/>
            </a:pPr>
            <a:r>
              <a:rPr lang="pl-PL" sz="2800" dirty="0"/>
              <a:t>Omulew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774969" y="3397822"/>
            <a:ext cx="36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946265" y="4183532"/>
            <a:ext cx="32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347357" y="5819594"/>
            <a:ext cx="32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740918" y="4024406"/>
            <a:ext cx="32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016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544" y="365760"/>
            <a:ext cx="10595183" cy="157999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8" y="3908201"/>
            <a:ext cx="1874191" cy="249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360" y="4936904"/>
            <a:ext cx="2094355" cy="157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924" y="3528848"/>
            <a:ext cx="1815840" cy="136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041" y="4118872"/>
            <a:ext cx="1716188" cy="228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6994" y="3759986"/>
            <a:ext cx="1985352" cy="264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877385" y="365760"/>
            <a:ext cx="3834961" cy="287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765545" y="223872"/>
            <a:ext cx="6850102" cy="1579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</a:rPr>
              <a:t>W rezerwacie chronione są naturalne zbiorowiska roślinne, pomnikowe dęby liczące 300-350 lat oraz ok. 200-letnie sosny. </a:t>
            </a:r>
          </a:p>
        </p:txBody>
      </p:sp>
    </p:spTree>
    <p:extLst>
      <p:ext uri="{BB962C8B-B14F-4D97-AF65-F5344CB8AC3E}">
        <p14:creationId xmlns:p14="http://schemas.microsoft.com/office/powerpoint/2010/main" val="292685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127" y="365759"/>
            <a:ext cx="5974127" cy="169551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/>
              <a:t>Na tym terenie istnieje możliwość obserwacji ptaków. Wiosną i jesienią mają tu swoje zlotowisko żurawie.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0391" y="352268"/>
            <a:ext cx="3564553" cy="238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617" y="3905573"/>
            <a:ext cx="3465327" cy="231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3438"/>
            <a:ext cx="4068951" cy="271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1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>
                <a:solidFill>
                  <a:schemeClr val="accent6">
                    <a:lumMod val="50000"/>
                  </a:schemeClr>
                </a:solidFill>
              </a:rPr>
              <a:t>Szlak kajakowy </a:t>
            </a:r>
            <a:r>
              <a:rPr lang="pl-PL" sz="6600" b="1" dirty="0">
                <a:solidFill>
                  <a:schemeClr val="accent6">
                    <a:lumMod val="50000"/>
                  </a:schemeClr>
                </a:solidFill>
              </a:rPr>
              <a:t>Omulew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84" y="2760016"/>
            <a:ext cx="5103380" cy="38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2980" y="2760016"/>
            <a:ext cx="5103379" cy="38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705682" y="1394848"/>
            <a:ext cx="105233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sz="2800" dirty="0"/>
              <a:t>Na terenie Nadleśnictwa rozpoczyna swój bieg rzeka Omulew. </a:t>
            </a:r>
            <a:br>
              <a:rPr lang="pl-PL" sz="2800" dirty="0"/>
            </a:br>
            <a:r>
              <a:rPr lang="pl-PL" sz="2800" dirty="0"/>
              <a:t>Jest atrakcyjnym szlakiem turystyki kajakowej. </a:t>
            </a:r>
          </a:p>
        </p:txBody>
      </p:sp>
    </p:spTree>
    <p:extLst>
      <p:ext uri="{BB962C8B-B14F-4D97-AF65-F5344CB8AC3E}">
        <p14:creationId xmlns:p14="http://schemas.microsoft.com/office/powerpoint/2010/main" val="267645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812" y="232476"/>
            <a:ext cx="12089147" cy="1325562"/>
          </a:xfrm>
        </p:spPr>
        <p:txBody>
          <a:bodyPr>
            <a:noAutofit/>
          </a:bodyPr>
          <a:lstStyle/>
          <a:p>
            <a:r>
              <a:rPr lang="pl-PL" sz="6600" b="1" dirty="0">
                <a:solidFill>
                  <a:schemeClr val="accent6">
                    <a:lumMod val="50000"/>
                  </a:schemeClr>
                </a:solidFill>
              </a:rPr>
              <a:t>Przywracanie poligonu przyrodzie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7" y="4417016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	Teren byłego poligonu został przejęty przez Nadleśnictwo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i objęty ochroną ze względu na występujące tam cietrzewie. Znajdujące się tam niewybuchy  stanowią zagrożenie  dla ludzi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i utrudniają prace.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3 grudnia 2013 r. saperzy wysadzili pierwszą część zebranej amunicji.</a:t>
            </a:r>
          </a:p>
        </p:txBody>
      </p:sp>
    </p:spTree>
    <p:extLst>
      <p:ext uri="{BB962C8B-B14F-4D97-AF65-F5344CB8AC3E}">
        <p14:creationId xmlns:p14="http://schemas.microsoft.com/office/powerpoint/2010/main" val="74712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522" y="365760"/>
            <a:ext cx="11940208" cy="1325562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>
                <a:solidFill>
                  <a:schemeClr val="bg1"/>
                </a:solidFill>
              </a:rPr>
              <a:t>Muszaki- ostoja cietrzewia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5426" y="1855305"/>
            <a:ext cx="6824869" cy="37106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</a:rPr>
              <a:t>W ramach projektu podejmowane są próby odtworzenia populacji i  zapewnienia bezpieczeństwa ptakom wypuszczanym do środowiska naturalnego. W tym celu zorganizowano np. monitoring i odstrzał drapieżników.</a:t>
            </a:r>
          </a:p>
        </p:txBody>
      </p:sp>
    </p:spTree>
    <p:extLst>
      <p:ext uri="{BB962C8B-B14F-4D97-AF65-F5344CB8AC3E}">
        <p14:creationId xmlns:p14="http://schemas.microsoft.com/office/powerpoint/2010/main" val="31241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367</TotalTime>
  <Words>129</Words>
  <Application>Microsoft Office PowerPoint</Application>
  <PresentationFormat>Panoramiczny</PresentationFormat>
  <Paragraphs>37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Wingdings 2</vt:lpstr>
      <vt:lpstr>HDOfficeLightV0</vt:lpstr>
      <vt:lpstr>Nasze Nadleśnictwo</vt:lpstr>
      <vt:lpstr>Wyłuszczarnia nasion</vt:lpstr>
      <vt:lpstr>Prezentacja programu PowerPoint</vt:lpstr>
      <vt:lpstr>Prezentacja programu PowerPoint</vt:lpstr>
      <vt:lpstr>Prezentacja programu PowerPoint</vt:lpstr>
      <vt:lpstr>Na tym terenie istnieje możliwość obserwacji ptaków. Wiosną i jesienią mają tu swoje zlotowisko żurawie. </vt:lpstr>
      <vt:lpstr>Szlak kajakowy Omulew</vt:lpstr>
      <vt:lpstr>Przywracanie poligonu przyrodzie</vt:lpstr>
      <vt:lpstr>Muszaki- ostoja cietrzewia</vt:lpstr>
      <vt:lpstr>Edukacja leśna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Jedwabno</dc:title>
  <dc:creator>Krzysztof ----</dc:creator>
  <cp:lastModifiedBy>Krzysztof ----</cp:lastModifiedBy>
  <cp:revision>44</cp:revision>
  <dcterms:created xsi:type="dcterms:W3CDTF">2016-04-22T09:58:06Z</dcterms:created>
  <dcterms:modified xsi:type="dcterms:W3CDTF">2016-04-29T12:56:03Z</dcterms:modified>
</cp:coreProperties>
</file>