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66" r:id="rId2"/>
    <p:sldId id="256" r:id="rId3"/>
    <p:sldId id="258" r:id="rId4"/>
    <p:sldId id="262" r:id="rId5"/>
    <p:sldId id="261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EFC5-F121-4038-ABC4-2472EFA07A46}" type="datetimeFigureOut">
              <a:rPr lang="pl-PL" smtClean="0"/>
              <a:t>26.04.2016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1CFD-0054-4848-A5F1-1D6C19EB3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Jesteśmy wychowankami Młodzieżowego Ośrodka w Podzamczu. Mieszkamy</a:t>
            </a:r>
            <a:r>
              <a:rPr lang="pl-PL" baseline="0" dirty="0"/>
              <a:t> na terenie Leśnictwa Podzamcze. Dzięki spacerom i wycieczkom po najbliższej  okolicy mamy możliwość podziwiania, poznawania walorów przyrodniczych naszego leśnictwa. W naszej pracy chcielibyśmy pokazać  miejsca, które nas zauroczyły.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31CFD-0054-4848-A5F1-1D6C19EB372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9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96774"/>
      </p:ext>
    </p:extLst>
  </p:cSld>
  <p:clrMapOvr>
    <a:masterClrMapping/>
  </p:clrMapOvr>
  <p:transition spd="slow" advClick="0" advTm="3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530524"/>
      </p:ext>
    </p:extLst>
  </p:cSld>
  <p:clrMapOvr>
    <a:masterClrMapping/>
  </p:clrMapOvr>
  <p:transition spd="slow" advClick="0" advTm="3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8462"/>
      </p:ext>
    </p:extLst>
  </p:cSld>
  <p:clrMapOvr>
    <a:masterClrMapping/>
  </p:clrMapOvr>
  <p:transition spd="slow" advClick="0" advTm="3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99828"/>
      </p:ext>
    </p:extLst>
  </p:cSld>
  <p:clrMapOvr>
    <a:masterClrMapping/>
  </p:clrMapOvr>
  <p:transition spd="slow" advClick="0" advTm="3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835823"/>
      </p:ext>
    </p:extLst>
  </p:cSld>
  <p:clrMapOvr>
    <a:masterClrMapping/>
  </p:clrMapOvr>
  <p:transition spd="slow" advClick="0" advTm="3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43067"/>
      </p:ext>
    </p:extLst>
  </p:cSld>
  <p:clrMapOvr>
    <a:masterClrMapping/>
  </p:clrMapOvr>
  <p:transition spd="slow" advClick="0" advTm="3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99522"/>
      </p:ext>
    </p:extLst>
  </p:cSld>
  <p:clrMapOvr>
    <a:masterClrMapping/>
  </p:clrMapOvr>
  <p:transition spd="slow" advClick="0" advTm="3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70895"/>
      </p:ext>
    </p:extLst>
  </p:cSld>
  <p:clrMapOvr>
    <a:masterClrMapping/>
  </p:clrMapOvr>
  <p:transition spd="slow" advClick="0" advTm="3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34831"/>
      </p:ext>
    </p:extLst>
  </p:cSld>
  <p:clrMapOvr>
    <a:masterClrMapping/>
  </p:clrMapOvr>
  <p:transition spd="slow" advClick="0" advTm="3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168273"/>
      </p:ext>
    </p:extLst>
  </p:cSld>
  <p:clrMapOvr>
    <a:masterClrMapping/>
  </p:clrMapOvr>
  <p:transition spd="slow" advClick="0" advTm="3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29032"/>
      </p:ext>
    </p:extLst>
  </p:cSld>
  <p:clrMapOvr>
    <a:masterClrMapping/>
  </p:clrMapOvr>
  <p:transition spd="slow" advClick="0" advTm="3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6475"/>
      </p:ext>
    </p:extLst>
  </p:cSld>
  <p:clrMapOvr>
    <a:masterClrMapping/>
  </p:clrMapOvr>
  <p:transition spd="slow" advClick="0" advTm="3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14067"/>
      </p:ext>
    </p:extLst>
  </p:cSld>
  <p:clrMapOvr>
    <a:masterClrMapping/>
  </p:clrMapOvr>
  <p:transition spd="slow" advClick="0" advTm="3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64660"/>
      </p:ext>
    </p:extLst>
  </p:cSld>
  <p:clrMapOvr>
    <a:masterClrMapping/>
  </p:clrMapOvr>
  <p:transition spd="slow" advClick="0" advTm="3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787912"/>
      </p:ext>
    </p:extLst>
  </p:cSld>
  <p:clrMapOvr>
    <a:masterClrMapping/>
  </p:clrMapOvr>
  <p:transition spd="slow" advClick="0" advTm="3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21104"/>
      </p:ext>
    </p:extLst>
  </p:cSld>
  <p:clrMapOvr>
    <a:masterClrMapping/>
  </p:clrMapOvr>
  <p:transition spd="slow" advClick="0" advTm="3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14667"/>
      </p:ext>
    </p:extLst>
  </p:cSld>
  <p:clrMapOvr>
    <a:masterClrMapping/>
  </p:clrMapOvr>
  <p:transition spd="slow" advClick="0" advTm="3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AE4A70-4892-4356-ABAA-3B21F6545ABD}" type="datetimeFigureOut">
              <a:rPr lang="pl-PL" smtClean="0"/>
              <a:pPr/>
              <a:t>26.04.2016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71480-8696-4336-82FB-D10078734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4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 advClick="0" advTm="3000">
    <p:push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Monotype Corsiva" panose="03010101010201010101" pitchFamily="66" charset="0"/>
              </a:rPr>
              <a:t>Nasze nadleśnictwo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176865" y="2132857"/>
            <a:ext cx="6798736" cy="3802276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sz="2800" dirty="0">
                <a:latin typeface="Monotype Corsiva" panose="03010101010201010101" pitchFamily="66" charset="0"/>
              </a:rPr>
              <a:t>Zapraszamy do leśnictwa Podzamcze</a:t>
            </a:r>
          </a:p>
          <a:p>
            <a:r>
              <a:rPr lang="pl-PL" sz="2800" dirty="0">
                <a:latin typeface="Monotype Corsiva" panose="03010101010201010101" pitchFamily="66" charset="0"/>
              </a:rPr>
              <a:t>Chcemy wspólnie troszczyć się o lasy uczestnicząc we właściwym ich zagospodarowaniu, eksploatacji, a przede wszystkim propagowaniu ich piękna.</a:t>
            </a:r>
          </a:p>
          <a:p>
            <a:pPr marL="0" indent="0">
              <a:buNone/>
            </a:pPr>
            <a:endParaRPr lang="pl-PL" sz="2800" dirty="0">
              <a:latin typeface="Monotype Corsiva" panose="03010101010201010101" pitchFamily="66" charset="0"/>
            </a:endParaRPr>
          </a:p>
          <a:p>
            <a:r>
              <a:rPr lang="pl-PL" sz="2800" dirty="0">
                <a:latin typeface="Monotype Corsiva" panose="03010101010201010101" pitchFamily="66" charset="0"/>
              </a:rPr>
              <a:t>Zapraszamy do spaceru po „naszym” lesie.</a:t>
            </a:r>
          </a:p>
        </p:txBody>
      </p:sp>
    </p:spTree>
    <p:extLst>
      <p:ext uri="{BB962C8B-B14F-4D97-AF65-F5344CB8AC3E}">
        <p14:creationId xmlns:p14="http://schemas.microsoft.com/office/powerpoint/2010/main" val="738913592"/>
      </p:ext>
    </p:extLst>
  </p:cSld>
  <p:clrMapOvr>
    <a:masterClrMapping/>
  </p:clrMapOvr>
  <p:transition spd="slow" advClick="0" advTm="300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2288" y="3068960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Monotype Corsiva" panose="03010101010201010101" pitchFamily="66" charset="0"/>
              </a:rPr>
              <a:t>Rzeka Nida</a:t>
            </a:r>
          </a:p>
        </p:txBody>
      </p:sp>
      <p:pic>
        <p:nvPicPr>
          <p:cNvPr id="8" name="Symbol zastępczy zawartości 7" descr="DSCF102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63" b="1963"/>
          <a:stretch>
            <a:fillRect/>
          </a:stretch>
        </p:blipFill>
        <p:spPr>
          <a:xfrm>
            <a:off x="2843808" y="909734"/>
            <a:ext cx="2736304" cy="187119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560" y="4005064"/>
            <a:ext cx="8136904" cy="252028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Monotype Corsiva" panose="03010101010201010101" pitchFamily="66" charset="0"/>
              </a:rPr>
              <a:t>Jesteśmy Wychowankami Młodzieżowego Ośrodka Wychowawczego w Podzamczu, który znajduje się w obrębie leśnictwa Podzamcze. </a:t>
            </a:r>
          </a:p>
          <a:p>
            <a:r>
              <a:rPr lang="pl-PL" sz="2000" dirty="0">
                <a:latin typeface="Monotype Corsiva" panose="03010101010201010101" pitchFamily="66" charset="0"/>
              </a:rPr>
              <a:t>Dzięki wycieczkom i spacerom z nauczycielami i wychowawcami mamy możliwość  poznawania najbliższej okolicy, a szczególnie terenów leśnych.</a:t>
            </a:r>
          </a:p>
          <a:p>
            <a:r>
              <a:rPr lang="pl-PL" sz="2000" dirty="0">
                <a:latin typeface="Monotype Corsiva" panose="03010101010201010101" pitchFamily="66" charset="0"/>
              </a:rPr>
              <a:t>W naszej pracy chcielibyśmy  pokazać te miejsca, które warto zobaczyć.</a:t>
            </a:r>
          </a:p>
        </p:txBody>
      </p:sp>
    </p:spTree>
  </p:cSld>
  <p:clrMapOvr>
    <a:masterClrMapping/>
  </p:clrMapOvr>
  <p:transition spd="slow" advClick="0" advTm="3000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01008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Monotype Corsiva" panose="03010101010201010101" pitchFamily="66" charset="0"/>
              </a:rPr>
              <a:t>Spacer leśnym duktem</a:t>
            </a:r>
          </a:p>
        </p:txBody>
      </p:sp>
      <p:pic>
        <p:nvPicPr>
          <p:cNvPr id="5" name="Symbol zastępczy zawartości 4" descr="DSCF1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4155" y="1632392"/>
            <a:ext cx="2107446" cy="1580584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67544" y="4437112"/>
            <a:ext cx="7776864" cy="1735088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Monotype Corsiva" panose="03010101010201010101" pitchFamily="66" charset="0"/>
              </a:rPr>
              <a:t>Zadbany las sam zaprasza do pieszych wędrówek. Jakże nie iść, jeśli mamy szansę na taki widok. Wyobraź sobie przyszły turysto, że otacza Cię jeszcze dźwięk ciszy, przerywany szumem wiatru w koronach drzew. A jeśli masz szczęście, to usłyszysz pohukiwanie sowy, stukot dzięcioła, albo delikatny szelest biegnącego zająca lub sarny. My często doświadczamy tego szczęścia.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52" y="836713"/>
            <a:ext cx="2112234" cy="1584176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spd="slow" advClick="0" advTm="3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1023" y="796949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Monotype Corsiva" panose="03010101010201010101" pitchFamily="66" charset="0"/>
              </a:rPr>
              <a:t>Piękno otaczającej nas przyrody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995936" y="1629004"/>
            <a:ext cx="4464496" cy="130304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latin typeface="Monotype Corsiva" panose="03010101010201010101" pitchFamily="66" charset="0"/>
              </a:rPr>
              <a:t>Gdzież można zobaczyć tak piękny pień, </a:t>
            </a:r>
          </a:p>
          <a:p>
            <a:pPr algn="l"/>
            <a:r>
              <a:rPr lang="pl-PL" sz="2000" dirty="0">
                <a:latin typeface="Monotype Corsiva" panose="03010101010201010101" pitchFamily="66" charset="0"/>
              </a:rPr>
              <a:t>jak nie w lesie </a:t>
            </a:r>
            <a:r>
              <a:rPr lang="pl-PL" sz="2000" dirty="0" err="1">
                <a:latin typeface="Monotype Corsiva" panose="03010101010201010101" pitchFamily="66" charset="0"/>
              </a:rPr>
              <a:t>korzeckowskim</a:t>
            </a:r>
            <a:r>
              <a:rPr lang="pl-PL" sz="2000" dirty="0"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957087"/>
            <a:ext cx="2065167" cy="1623939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6" name="Symbol zastępczy zawartości 3" descr="DSCF10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" r="15"/>
          <a:stretch>
            <a:fillRect/>
          </a:stretch>
        </p:blipFill>
        <p:spPr>
          <a:xfrm>
            <a:off x="6012160" y="3815719"/>
            <a:ext cx="1944216" cy="1514300"/>
          </a:xfr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1475656" y="3717032"/>
            <a:ext cx="3426768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>
                <a:latin typeface="Monotype Corsiva" panose="03010101010201010101" pitchFamily="66" charset="0"/>
              </a:rPr>
              <a:t>Brzozowy zagajnik</a:t>
            </a:r>
          </a:p>
        </p:txBody>
      </p:sp>
      <p:sp>
        <p:nvSpPr>
          <p:cNvPr id="4" name="Prostokąt 3"/>
          <p:cNvSpPr/>
          <p:nvPr/>
        </p:nvSpPr>
        <p:spPr>
          <a:xfrm>
            <a:off x="903040" y="4572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Idąc leśnymi duktami dojdziemy do starego zagajnika brzozowego</a:t>
            </a:r>
          </a:p>
        </p:txBody>
      </p:sp>
    </p:spTree>
  </p:cSld>
  <p:clrMapOvr>
    <a:masterClrMapping/>
  </p:clrMapOvr>
  <p:transition spd="slow" advClick="0" advTm="300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7355575" cy="86409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Monotype Corsiva" panose="03010101010201010101" pitchFamily="66" charset="0"/>
              </a:rPr>
              <a:t>Widok 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5493"/>
          <a:stretch>
            <a:fillRect/>
          </a:stretch>
        </p:blipFill>
        <p:spPr>
          <a:xfrm>
            <a:off x="1193396" y="1196752"/>
            <a:ext cx="1866436" cy="1368152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555775" y="1543405"/>
            <a:ext cx="6779511" cy="936104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Monotype Corsiva" panose="03010101010201010101" pitchFamily="66" charset="0"/>
              </a:rPr>
              <a:t>Wracając do Ośrodka jeszcze jedno spojrzenie na las!</a:t>
            </a:r>
          </a:p>
        </p:txBody>
      </p:sp>
      <p:pic>
        <p:nvPicPr>
          <p:cNvPr id="7" name="Symbol zastępczy zawartości 3" descr="DSCF1017.JPG"/>
          <p:cNvPicPr>
            <a:picLocks noChangeAspect="1"/>
          </p:cNvPicPr>
          <p:nvPr/>
        </p:nvPicPr>
        <p:blipFill>
          <a:blip r:embed="rId3" cstate="print"/>
          <a:srcRect t="23" b="23"/>
          <a:stretch>
            <a:fillRect/>
          </a:stretch>
        </p:blipFill>
        <p:spPr>
          <a:xfrm>
            <a:off x="1193395" y="4212452"/>
            <a:ext cx="1866437" cy="1520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Prostokąt 7"/>
          <p:cNvSpPr/>
          <p:nvPr/>
        </p:nvSpPr>
        <p:spPr>
          <a:xfrm>
            <a:off x="4944294" y="3527169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Monotype Corsiva" panose="03010101010201010101" pitchFamily="66" charset="0"/>
              </a:rPr>
              <a:t>Zachód</a:t>
            </a:r>
            <a:r>
              <a:rPr lang="pl-PL" sz="2000" b="1" dirty="0">
                <a:latin typeface="Monotype Corsiva" panose="03010101010201010101" pitchFamily="66" charset="0"/>
              </a:rPr>
              <a:t> </a:t>
            </a:r>
            <a:r>
              <a:rPr lang="pl-PL" sz="2800" b="1" dirty="0">
                <a:latin typeface="Monotype Corsiva" panose="03010101010201010101" pitchFamily="66" charset="0"/>
              </a:rPr>
              <a:t>słońca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3659530" y="43778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Kończymy wędrówkę po naszym lesie wieczorem, gdy zachodzi słońce. </a:t>
            </a:r>
          </a:p>
          <a:p>
            <a:pPr algn="ctr"/>
            <a:endParaRPr lang="pl-PL" dirty="0">
              <a:latin typeface="Monotype Corsiva" panose="03010101010201010101" pitchFamily="66" charset="0"/>
            </a:endParaRPr>
          </a:p>
          <a:p>
            <a:pPr algn="ctr"/>
            <a:endParaRPr lang="pl-PL" dirty="0">
              <a:latin typeface="Monotype Corsiva" panose="03010101010201010101" pitchFamily="66" charset="0"/>
            </a:endParaRPr>
          </a:p>
          <a:p>
            <a:pPr algn="ctr"/>
            <a:r>
              <a:rPr lang="pl-PL" dirty="0">
                <a:latin typeface="Monotype Corsiva" panose="03010101010201010101" pitchFamily="66" charset="0"/>
              </a:rPr>
              <a:t>Dziękujemy za wspólny spacer.</a:t>
            </a:r>
          </a:p>
        </p:txBody>
      </p:sp>
    </p:spTree>
  </p:cSld>
  <p:clrMapOvr>
    <a:masterClrMapping/>
  </p:clrMapOvr>
  <p:transition spd="slow" advClick="0" advTm="30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4294967295"/>
          </p:nvPr>
        </p:nvSpPr>
        <p:spPr>
          <a:xfrm>
            <a:off x="1475656" y="1484784"/>
            <a:ext cx="6264696" cy="3984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Autorzy pracy:</a:t>
            </a:r>
          </a:p>
          <a:p>
            <a:r>
              <a:rPr lang="pl-PL" dirty="0">
                <a:latin typeface="Monotype Corsiva" panose="03010101010201010101" pitchFamily="66" charset="0"/>
              </a:rPr>
              <a:t>Grzegorz Pasikowski kl. II gimnazjum</a:t>
            </a:r>
          </a:p>
          <a:p>
            <a:r>
              <a:rPr lang="pl-PL" dirty="0">
                <a:latin typeface="Monotype Corsiva" panose="03010101010201010101" pitchFamily="66" charset="0"/>
              </a:rPr>
              <a:t>Rafał </a:t>
            </a:r>
            <a:r>
              <a:rPr lang="pl-PL" dirty="0" err="1">
                <a:latin typeface="Monotype Corsiva" panose="03010101010201010101" pitchFamily="66" charset="0"/>
              </a:rPr>
              <a:t>Kozieja</a:t>
            </a:r>
            <a:r>
              <a:rPr lang="pl-PL" dirty="0">
                <a:latin typeface="Monotype Corsiva" panose="03010101010201010101" pitchFamily="66" charset="0"/>
              </a:rPr>
              <a:t> kl. II gimnazjum</a:t>
            </a:r>
          </a:p>
          <a:p>
            <a:r>
              <a:rPr lang="pl-PL" dirty="0">
                <a:latin typeface="Monotype Corsiva" panose="03010101010201010101" pitchFamily="66" charset="0"/>
              </a:rPr>
              <a:t>Maciej </a:t>
            </a:r>
            <a:r>
              <a:rPr lang="pl-PL" dirty="0" err="1">
                <a:latin typeface="Monotype Corsiva" panose="03010101010201010101" pitchFamily="66" charset="0"/>
              </a:rPr>
              <a:t>Leniart</a:t>
            </a:r>
            <a:r>
              <a:rPr lang="pl-PL" dirty="0">
                <a:latin typeface="Monotype Corsiva" panose="03010101010201010101" pitchFamily="66" charset="0"/>
              </a:rPr>
              <a:t> kl. III gimnazjum</a:t>
            </a:r>
          </a:p>
          <a:p>
            <a:endParaRPr lang="pl-PL" dirty="0">
              <a:latin typeface="Monotype Corsiva" panose="03010101010201010101" pitchFamily="66" charset="0"/>
            </a:endParaRPr>
          </a:p>
          <a:p>
            <a:r>
              <a:rPr lang="pl-PL" dirty="0">
                <a:latin typeface="Monotype Corsiva" panose="03010101010201010101" pitchFamily="66" charset="0"/>
              </a:rPr>
              <a:t>Młodzieżowy Ośrodek Wychowawczy w Podzamczu</a:t>
            </a:r>
          </a:p>
          <a:p>
            <a:endParaRPr lang="pl-PL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Opiekun:</a:t>
            </a:r>
          </a:p>
          <a:p>
            <a:r>
              <a:rPr lang="pl-PL" dirty="0">
                <a:latin typeface="Monotype Corsiva" panose="03010101010201010101" pitchFamily="66" charset="0"/>
              </a:rPr>
              <a:t>Beata Kamińska</a:t>
            </a:r>
          </a:p>
        </p:txBody>
      </p:sp>
    </p:spTree>
    <p:extLst>
      <p:ext uri="{BB962C8B-B14F-4D97-AF65-F5344CB8AC3E}">
        <p14:creationId xmlns:p14="http://schemas.microsoft.com/office/powerpoint/2010/main" val="928838465"/>
      </p:ext>
    </p:extLst>
  </p:cSld>
  <p:clrMapOvr>
    <a:masterClrMapping/>
  </p:clrMapOvr>
  <p:transition spd="slow" advClick="0" advTm="3000">
    <p:pu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255</Words>
  <Application>Microsoft Office PowerPoint</Application>
  <PresentationFormat>Pokaz na ekranie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Monotype Corsiva</vt:lpstr>
      <vt:lpstr>Organiczny</vt:lpstr>
      <vt:lpstr>Nasze nadleśnictwo</vt:lpstr>
      <vt:lpstr>Rzeka Nida</vt:lpstr>
      <vt:lpstr>Spacer leśnym duktem</vt:lpstr>
      <vt:lpstr>Piękno otaczającej nas przyrody</vt:lpstr>
      <vt:lpstr>Widok </vt:lpstr>
      <vt:lpstr>Prezentacja programu PowerPoint</vt:lpstr>
    </vt:vector>
  </TitlesOfParts>
  <Company>MOW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Podzamcze</dc:creator>
  <cp:lastModifiedBy>Beata</cp:lastModifiedBy>
  <cp:revision>56</cp:revision>
  <dcterms:created xsi:type="dcterms:W3CDTF">2006-12-31T23:15:46Z</dcterms:created>
  <dcterms:modified xsi:type="dcterms:W3CDTF">2016-04-26T20:08:47Z</dcterms:modified>
</cp:coreProperties>
</file>