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0" r:id="rId1"/>
    <p:sldMasterId id="2147483744" r:id="rId2"/>
  </p:sldMasterIdLst>
  <p:sldIdLst>
    <p:sldId id="256" r:id="rId3"/>
    <p:sldId id="273" r:id="rId4"/>
    <p:sldId id="257" r:id="rId5"/>
    <p:sldId id="269" r:id="rId6"/>
    <p:sldId id="271" r:id="rId7"/>
    <p:sldId id="272" r:id="rId8"/>
    <p:sldId id="260" r:id="rId9"/>
    <p:sldId id="270" r:id="rId10"/>
    <p:sldId id="267" r:id="rId11"/>
    <p:sldId id="266" r:id="rId12"/>
  </p:sldIdLst>
  <p:sldSz cx="11520488" cy="6480175"/>
  <p:notesSz cx="6858000" cy="9144000"/>
  <p:embeddedFontLst>
    <p:embeddedFont>
      <p:font typeface="Calibri Light" charset="0"/>
      <p:regular r:id="rId13"/>
      <p:italic r:id="rId14"/>
    </p:embeddedFont>
    <p:embeddedFont>
      <p:font typeface="Calibri" pitchFamily="34"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0" d="100"/>
          <a:sy n="80" d="100"/>
        </p:scale>
        <p:origin x="-252" y="-486"/>
      </p:cViewPr>
      <p:guideLst>
        <p:guide orient="horz" pos="2041"/>
        <p:guide pos="362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ctrTitle"/>
          </p:nvPr>
        </p:nvSpPr>
        <p:spPr>
          <a:xfrm>
            <a:off x="3744158" y="1856051"/>
            <a:ext cx="6801289" cy="2288059"/>
          </a:xfrm>
        </p:spPr>
        <p:txBody>
          <a:bodyPr anchor="b">
            <a:normAutofit/>
          </a:bodyPr>
          <a:lstStyle>
            <a:lvl1pPr algn="r">
              <a:defRPr sz="4536">
                <a:effectLst/>
              </a:defRPr>
            </a:lvl1pPr>
          </a:lstStyle>
          <a:p>
            <a:r>
              <a:rPr lang="pl-PL"/>
              <a:t>Kliknij, aby edytować styl</a:t>
            </a:r>
            <a:endParaRPr lang="en-US" dirty="0"/>
          </a:p>
        </p:txBody>
      </p:sp>
      <p:sp>
        <p:nvSpPr>
          <p:cNvPr id="3" name="Subtitle 2"/>
          <p:cNvSpPr>
            <a:spLocks noGrp="1"/>
          </p:cNvSpPr>
          <p:nvPr>
            <p:ph type="subTitle" idx="1"/>
          </p:nvPr>
        </p:nvSpPr>
        <p:spPr>
          <a:xfrm>
            <a:off x="3744158" y="4144111"/>
            <a:ext cx="6801289" cy="1328036"/>
          </a:xfrm>
        </p:spPr>
        <p:txBody>
          <a:bodyPr anchor="t">
            <a:normAutofit/>
          </a:bodyPr>
          <a:lstStyle>
            <a:lvl1pPr marL="0" indent="0" algn="r">
              <a:buNone/>
              <a:defRPr sz="1701" cap="all">
                <a:solidFill>
                  <a:schemeClr val="tx1"/>
                </a:solidFill>
              </a:defRPr>
            </a:lvl1pPr>
            <a:lvl2pPr marL="432008" indent="0" algn="ctr">
              <a:buNone/>
              <a:defRPr>
                <a:solidFill>
                  <a:schemeClr val="tx1">
                    <a:tint val="75000"/>
                  </a:schemeClr>
                </a:solidFill>
              </a:defRPr>
            </a:lvl2pPr>
            <a:lvl3pPr marL="864017" indent="0" algn="ctr">
              <a:buNone/>
              <a:defRPr>
                <a:solidFill>
                  <a:schemeClr val="tx1">
                    <a:tint val="75000"/>
                  </a:schemeClr>
                </a:solidFill>
              </a:defRPr>
            </a:lvl3pPr>
            <a:lvl4pPr marL="1296025" indent="0" algn="ctr">
              <a:buNone/>
              <a:defRPr>
                <a:solidFill>
                  <a:schemeClr val="tx1">
                    <a:tint val="75000"/>
                  </a:schemeClr>
                </a:solidFill>
              </a:defRPr>
            </a:lvl4pPr>
            <a:lvl5pPr marL="1728033" indent="0" algn="ctr">
              <a:buNone/>
              <a:defRPr>
                <a:solidFill>
                  <a:schemeClr val="tx1">
                    <a:tint val="75000"/>
                  </a:schemeClr>
                </a:solidFill>
              </a:defRPr>
            </a:lvl5pPr>
            <a:lvl6pPr marL="2160041" indent="0" algn="ctr">
              <a:buNone/>
              <a:defRPr>
                <a:solidFill>
                  <a:schemeClr val="tx1">
                    <a:tint val="75000"/>
                  </a:schemeClr>
                </a:solidFill>
              </a:defRPr>
            </a:lvl6pPr>
            <a:lvl7pPr marL="2592050" indent="0" algn="ctr">
              <a:buNone/>
              <a:defRPr>
                <a:solidFill>
                  <a:schemeClr val="tx1">
                    <a:tint val="75000"/>
                  </a:schemeClr>
                </a:solidFill>
              </a:defRPr>
            </a:lvl7pPr>
            <a:lvl8pPr marL="3024058" indent="0" algn="ctr">
              <a:buNone/>
              <a:defRPr>
                <a:solidFill>
                  <a:schemeClr val="tx1">
                    <a:tint val="75000"/>
                  </a:schemeClr>
                </a:solidFill>
              </a:defRPr>
            </a:lvl8pPr>
            <a:lvl9pPr marL="3456066"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8440570" y="5547150"/>
            <a:ext cx="1512064" cy="357010"/>
          </a:xfrm>
        </p:spPr>
        <p:txBody>
          <a:bodyPr/>
          <a:lstStyle/>
          <a:p>
            <a:fld id="{2ADE89FF-F6D1-4134-B22E-3E929C9F50AF}" type="datetimeFigureOut">
              <a:rPr lang="pl-PL" smtClean="0"/>
              <a:pPr/>
              <a:t>16-04-24</a:t>
            </a:fld>
            <a:endParaRPr lang="pl-PL" dirty="0"/>
          </a:p>
        </p:txBody>
      </p:sp>
      <p:sp>
        <p:nvSpPr>
          <p:cNvPr id="5" name="Footer Placeholder 4"/>
          <p:cNvSpPr>
            <a:spLocks noGrp="1"/>
          </p:cNvSpPr>
          <p:nvPr>
            <p:ph type="ftr" sz="quarter" idx="11"/>
          </p:nvPr>
        </p:nvSpPr>
        <p:spPr>
          <a:xfrm>
            <a:off x="3744158" y="5547150"/>
            <a:ext cx="4624408" cy="357010"/>
          </a:xfrm>
        </p:spPr>
        <p:txBody>
          <a:bodyPr/>
          <a:lstStyle/>
          <a:p>
            <a:endParaRPr lang="pl-PL" dirty="0"/>
          </a:p>
        </p:txBody>
      </p:sp>
      <p:sp>
        <p:nvSpPr>
          <p:cNvPr id="6" name="Slide Number Placeholder 5"/>
          <p:cNvSpPr>
            <a:spLocks noGrp="1"/>
          </p:cNvSpPr>
          <p:nvPr>
            <p:ph type="sldNum" sz="quarter" idx="12"/>
          </p:nvPr>
        </p:nvSpPr>
        <p:spPr>
          <a:xfrm>
            <a:off x="10024637" y="5547150"/>
            <a:ext cx="520810" cy="357010"/>
          </a:xfrm>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2401402640"/>
      </p:ext>
    </p:extLst>
  </p:cSld>
  <p:clrMapOvr>
    <a:overrideClrMapping bg1="dk1" tx1="lt1" bg2="dk2" tx2="lt2" accent1="accent1" accent2="accent2" accent3="accent3" accent4="accent4" accent5="accent5" accent6="accent6" hlink="hlink" folHlink="folHlink"/>
  </p:clrMapOvr>
  <p:transition spd="slow">
    <p:randomBar dir="vert"/>
    <p:sndAc>
      <p:stSnd>
        <p:snd r:embed="rId1" name="hamm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Obraz panoramiczny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a:xfrm>
            <a:off x="648028" y="4472119"/>
            <a:ext cx="9573407" cy="535515"/>
          </a:xfrm>
        </p:spPr>
        <p:txBody>
          <a:bodyPr anchor="b">
            <a:normAutofit/>
          </a:bodyPr>
          <a:lstStyle>
            <a:lvl1pPr algn="l">
              <a:defRPr sz="2268" b="0"/>
            </a:lvl1pPr>
          </a:lstStyle>
          <a:p>
            <a:r>
              <a:rPr lang="pl-PL"/>
              <a:t>Kliknij, aby edytować styl</a:t>
            </a:r>
            <a:endParaRPr lang="en-US" dirty="0"/>
          </a:p>
        </p:txBody>
      </p:sp>
      <p:sp>
        <p:nvSpPr>
          <p:cNvPr id="3" name="Picture Placeholder 2"/>
          <p:cNvSpPr>
            <a:spLocks noGrp="1" noChangeAspect="1"/>
          </p:cNvSpPr>
          <p:nvPr>
            <p:ph type="pic" idx="1"/>
          </p:nvPr>
        </p:nvSpPr>
        <p:spPr>
          <a:xfrm>
            <a:off x="1296055" y="880760"/>
            <a:ext cx="8277353" cy="299060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512"/>
            </a:lvl1pPr>
            <a:lvl2pPr marL="432008" indent="0">
              <a:buNone/>
              <a:defRPr sz="1512"/>
            </a:lvl2pPr>
            <a:lvl3pPr marL="864017" indent="0">
              <a:buNone/>
              <a:defRPr sz="1512"/>
            </a:lvl3pPr>
            <a:lvl4pPr marL="1296025" indent="0">
              <a:buNone/>
              <a:defRPr sz="1512"/>
            </a:lvl4pPr>
            <a:lvl5pPr marL="1728033" indent="0">
              <a:buNone/>
              <a:defRPr sz="1512"/>
            </a:lvl5pPr>
            <a:lvl6pPr marL="2160041" indent="0">
              <a:buNone/>
              <a:defRPr sz="1512"/>
            </a:lvl6pPr>
            <a:lvl7pPr marL="2592050" indent="0">
              <a:buNone/>
              <a:defRPr sz="1512"/>
            </a:lvl7pPr>
            <a:lvl8pPr marL="3024058" indent="0">
              <a:buNone/>
              <a:defRPr sz="1512"/>
            </a:lvl8pPr>
            <a:lvl9pPr marL="3456066" indent="0">
              <a:buNone/>
              <a:defRPr sz="1512"/>
            </a:lvl9pPr>
          </a:lstStyle>
          <a:p>
            <a:r>
              <a:rPr lang="pl-PL" dirty="0"/>
              <a:t>Kliknij ikonę, aby dodać obraz</a:t>
            </a:r>
            <a:endParaRPr lang="en-US" dirty="0"/>
          </a:p>
        </p:txBody>
      </p:sp>
      <p:sp>
        <p:nvSpPr>
          <p:cNvPr id="4" name="Text Placeholder 3"/>
          <p:cNvSpPr>
            <a:spLocks noGrp="1"/>
          </p:cNvSpPr>
          <p:nvPr>
            <p:ph type="body" sz="half" idx="2"/>
          </p:nvPr>
        </p:nvSpPr>
        <p:spPr>
          <a:xfrm>
            <a:off x="648028" y="5007634"/>
            <a:ext cx="9573407" cy="466512"/>
          </a:xfrm>
        </p:spPr>
        <p:txBody>
          <a:bodyPr anchor="t">
            <a:normAutofit/>
          </a:bodyPr>
          <a:lstStyle>
            <a:lvl1pPr marL="0" indent="0">
              <a:buNone/>
              <a:defRPr sz="1323"/>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pl-PL"/>
              <a:t>Edytuj style wzorca tekstu</a:t>
            </a:r>
          </a:p>
        </p:txBody>
      </p:sp>
      <p:sp>
        <p:nvSpPr>
          <p:cNvPr id="5" name="Date Placeholder 4"/>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2059599998"/>
      </p:ext>
    </p:extLst>
  </p:cSld>
  <p:clrMapOvr>
    <a:masterClrMapping/>
  </p:clrMapOvr>
  <p:transition spd="slow">
    <p:randomBar dir="vert"/>
    <p:sndAc>
      <p:stSnd>
        <p:snd r:embed="rId1" name="hamm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a:xfrm>
            <a:off x="648029" y="576017"/>
            <a:ext cx="9573407" cy="2952079"/>
          </a:xfrm>
        </p:spPr>
        <p:txBody>
          <a:bodyPr anchor="ctr">
            <a:normAutofit/>
          </a:bodyPr>
          <a:lstStyle>
            <a:lvl1pPr algn="l">
              <a:defRPr sz="3024" b="0" cap="none"/>
            </a:lvl1pPr>
          </a:lstStyle>
          <a:p>
            <a:r>
              <a:rPr lang="pl-PL"/>
              <a:t>Kliknij, aby edytować styl</a:t>
            </a:r>
            <a:endParaRPr lang="en-US" dirty="0"/>
          </a:p>
        </p:txBody>
      </p:sp>
      <p:sp>
        <p:nvSpPr>
          <p:cNvPr id="3" name="Text Placeholder 2"/>
          <p:cNvSpPr>
            <a:spLocks noGrp="1"/>
          </p:cNvSpPr>
          <p:nvPr>
            <p:ph type="body" idx="1"/>
          </p:nvPr>
        </p:nvSpPr>
        <p:spPr>
          <a:xfrm>
            <a:off x="648028" y="4104111"/>
            <a:ext cx="9573408" cy="1368037"/>
          </a:xfrm>
        </p:spPr>
        <p:txBody>
          <a:bodyPr anchor="ctr">
            <a:normAutofit/>
          </a:bodyPr>
          <a:lstStyle>
            <a:lvl1pPr marL="0" indent="0" algn="l">
              <a:buNone/>
              <a:defRPr sz="1890">
                <a:solidFill>
                  <a:schemeClr val="tx1"/>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2495274261"/>
      </p:ext>
    </p:extLst>
  </p:cSld>
  <p:clrMapOvr>
    <a:masterClrMapping/>
  </p:clrMapOvr>
  <p:transition spd="slow">
    <p:randomBar dir="vert"/>
    <p:sndAc>
      <p:stSnd>
        <p:snd r:embed="rId1" name="hammer.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12" name="TextBox 11"/>
          <p:cNvSpPr txBox="1"/>
          <p:nvPr/>
        </p:nvSpPr>
        <p:spPr>
          <a:xfrm>
            <a:off x="9673985" y="2592070"/>
            <a:ext cx="576024" cy="552559"/>
          </a:xfrm>
          <a:prstGeom prst="rect">
            <a:avLst/>
          </a:prstGeom>
        </p:spPr>
        <p:txBody>
          <a:bodyPr vert="horz" lIns="86402" tIns="43201" rIns="86402" bIns="4320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559" dirty="0">
                <a:solidFill>
                  <a:schemeClr val="tx1"/>
                </a:solidFill>
                <a:effectLst/>
              </a:rPr>
              <a:t>”</a:t>
            </a:r>
          </a:p>
        </p:txBody>
      </p:sp>
      <p:sp>
        <p:nvSpPr>
          <p:cNvPr id="13" name="TextBox 12"/>
          <p:cNvSpPr txBox="1"/>
          <p:nvPr/>
        </p:nvSpPr>
        <p:spPr>
          <a:xfrm>
            <a:off x="461382" y="777977"/>
            <a:ext cx="576024" cy="552559"/>
          </a:xfrm>
          <a:prstGeom prst="rect">
            <a:avLst/>
          </a:prstGeom>
        </p:spPr>
        <p:txBody>
          <a:bodyPr vert="horz" lIns="86402" tIns="43201" rIns="86402" bIns="4320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559" dirty="0">
                <a:solidFill>
                  <a:schemeClr val="tx1"/>
                </a:solidFill>
                <a:effectLst/>
              </a:rPr>
              <a:t>“</a:t>
            </a:r>
          </a:p>
        </p:txBody>
      </p:sp>
      <p:sp>
        <p:nvSpPr>
          <p:cNvPr id="16" name="Title 1"/>
          <p:cNvSpPr>
            <a:spLocks noGrp="1"/>
          </p:cNvSpPr>
          <p:nvPr>
            <p:ph type="title"/>
          </p:nvPr>
        </p:nvSpPr>
        <p:spPr>
          <a:xfrm>
            <a:off x="937615" y="576017"/>
            <a:ext cx="9024381" cy="2592069"/>
          </a:xfrm>
        </p:spPr>
        <p:txBody>
          <a:bodyPr anchor="ctr">
            <a:normAutofit/>
          </a:bodyPr>
          <a:lstStyle>
            <a:lvl1pPr algn="l">
              <a:defRPr sz="3024"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037406" y="3168085"/>
            <a:ext cx="8824800" cy="360010"/>
          </a:xfrm>
        </p:spPr>
        <p:txBody>
          <a:bodyPr anchor="ctr"/>
          <a:lstStyle>
            <a:lvl1pPr marL="0" indent="0">
              <a:buFontTx/>
              <a:buNone/>
              <a:defRPr/>
            </a:lvl1pPr>
            <a:lvl2pPr marL="432008" indent="0">
              <a:buFontTx/>
              <a:buNone/>
              <a:defRPr/>
            </a:lvl2pPr>
            <a:lvl3pPr marL="864017" indent="0">
              <a:buFontTx/>
              <a:buNone/>
              <a:defRPr/>
            </a:lvl3pPr>
            <a:lvl4pPr marL="1296025" indent="0">
              <a:buFontTx/>
              <a:buNone/>
              <a:defRPr/>
            </a:lvl4pPr>
            <a:lvl5pPr marL="1728033" indent="0">
              <a:buFontTx/>
              <a:buNone/>
              <a:defRPr/>
            </a:lvl5pPr>
          </a:lstStyle>
          <a:p>
            <a:pPr lvl="0"/>
            <a:r>
              <a:rPr lang="pl-PL"/>
              <a:t>Edytuj style wzorca tekstu</a:t>
            </a:r>
          </a:p>
        </p:txBody>
      </p:sp>
      <p:sp>
        <p:nvSpPr>
          <p:cNvPr id="3" name="Text Placeholder 2"/>
          <p:cNvSpPr>
            <a:spLocks noGrp="1"/>
          </p:cNvSpPr>
          <p:nvPr>
            <p:ph type="body" idx="1"/>
          </p:nvPr>
        </p:nvSpPr>
        <p:spPr>
          <a:xfrm>
            <a:off x="649601" y="4104111"/>
            <a:ext cx="9593194" cy="1368037"/>
          </a:xfrm>
        </p:spPr>
        <p:txBody>
          <a:bodyPr anchor="ctr">
            <a:normAutofit/>
          </a:bodyPr>
          <a:lstStyle>
            <a:lvl1pPr marL="0" indent="0" algn="l">
              <a:buNone/>
              <a:defRPr sz="1890">
                <a:solidFill>
                  <a:schemeClr val="tx1"/>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3475834906"/>
      </p:ext>
    </p:extLst>
  </p:cSld>
  <p:clrMapOvr>
    <a:masterClrMapping/>
  </p:clrMapOvr>
  <p:transition spd="slow">
    <p:randomBar dir="vert"/>
    <p:sndAc>
      <p:stSnd>
        <p:snd r:embed="rId1" name="hammer.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a:xfrm>
            <a:off x="648030" y="3126303"/>
            <a:ext cx="9573406" cy="1387880"/>
          </a:xfrm>
        </p:spPr>
        <p:txBody>
          <a:bodyPr anchor="b">
            <a:normAutofit/>
          </a:bodyPr>
          <a:lstStyle>
            <a:lvl1pPr algn="l">
              <a:defRPr sz="3024" b="0" cap="none"/>
            </a:lvl1pPr>
          </a:lstStyle>
          <a:p>
            <a:r>
              <a:rPr lang="pl-PL"/>
              <a:t>Kliknij, aby edytować styl</a:t>
            </a:r>
            <a:endParaRPr lang="en-US" dirty="0"/>
          </a:p>
        </p:txBody>
      </p:sp>
      <p:sp>
        <p:nvSpPr>
          <p:cNvPr id="3" name="Text Placeholder 2"/>
          <p:cNvSpPr>
            <a:spLocks noGrp="1"/>
          </p:cNvSpPr>
          <p:nvPr>
            <p:ph type="body" idx="1"/>
          </p:nvPr>
        </p:nvSpPr>
        <p:spPr>
          <a:xfrm>
            <a:off x="648029" y="4514183"/>
            <a:ext cx="9573406" cy="812998"/>
          </a:xfrm>
        </p:spPr>
        <p:txBody>
          <a:bodyPr anchor="t">
            <a:normAutofit/>
          </a:bodyPr>
          <a:lstStyle>
            <a:lvl1pPr marL="0" indent="0" algn="l">
              <a:buNone/>
              <a:defRPr sz="1890">
                <a:solidFill>
                  <a:schemeClr val="tx1"/>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2936073301"/>
      </p:ext>
    </p:extLst>
  </p:cSld>
  <p:clrMapOvr>
    <a:masterClrMapping/>
  </p:clrMapOvr>
  <p:transition spd="slow">
    <p:randomBar dir="vert"/>
    <p:sndAc>
      <p:stSnd>
        <p:snd r:embed="rId1" name="hammer.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arta nazwy cytatu">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13" name="TextBox 12"/>
          <p:cNvSpPr txBox="1"/>
          <p:nvPr/>
        </p:nvSpPr>
        <p:spPr>
          <a:xfrm>
            <a:off x="9673985" y="2592070"/>
            <a:ext cx="576024" cy="552559"/>
          </a:xfrm>
          <a:prstGeom prst="rect">
            <a:avLst/>
          </a:prstGeom>
        </p:spPr>
        <p:txBody>
          <a:bodyPr vert="horz" lIns="86402" tIns="43201" rIns="86402" bIns="4320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559" dirty="0">
                <a:solidFill>
                  <a:schemeClr val="tx1"/>
                </a:solidFill>
                <a:effectLst/>
              </a:rPr>
              <a:t>”</a:t>
            </a:r>
          </a:p>
        </p:txBody>
      </p:sp>
      <p:sp>
        <p:nvSpPr>
          <p:cNvPr id="14" name="TextBox 13"/>
          <p:cNvSpPr txBox="1"/>
          <p:nvPr/>
        </p:nvSpPr>
        <p:spPr>
          <a:xfrm>
            <a:off x="461382" y="777977"/>
            <a:ext cx="576024" cy="552559"/>
          </a:xfrm>
          <a:prstGeom prst="rect">
            <a:avLst/>
          </a:prstGeom>
        </p:spPr>
        <p:txBody>
          <a:bodyPr vert="horz" lIns="86402" tIns="43201" rIns="86402" bIns="4320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559" dirty="0">
                <a:solidFill>
                  <a:schemeClr val="tx1"/>
                </a:solidFill>
                <a:effectLst/>
              </a:rPr>
              <a:t>“</a:t>
            </a:r>
          </a:p>
        </p:txBody>
      </p:sp>
      <p:sp>
        <p:nvSpPr>
          <p:cNvPr id="16" name="Title 1"/>
          <p:cNvSpPr>
            <a:spLocks noGrp="1"/>
          </p:cNvSpPr>
          <p:nvPr>
            <p:ph type="title"/>
          </p:nvPr>
        </p:nvSpPr>
        <p:spPr>
          <a:xfrm>
            <a:off x="937615" y="576017"/>
            <a:ext cx="9024381" cy="2592069"/>
          </a:xfrm>
        </p:spPr>
        <p:txBody>
          <a:bodyPr anchor="ctr">
            <a:normAutofit/>
          </a:bodyPr>
          <a:lstStyle>
            <a:lvl1pPr algn="l">
              <a:defRPr sz="3024"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648027" y="3672099"/>
            <a:ext cx="9577196" cy="840023"/>
          </a:xfrm>
        </p:spPr>
        <p:txBody>
          <a:bodyPr vert="horz" lIns="91440" tIns="45720" rIns="91440" bIns="45720" rtlCol="0" anchor="b">
            <a:normAutofit/>
          </a:bodyPr>
          <a:lstStyle>
            <a:lvl1pPr>
              <a:buNone/>
              <a:defRPr lang="en-US" sz="2268" b="0" cap="none" dirty="0">
                <a:ln w="3175" cmpd="sng">
                  <a:noFill/>
                </a:ln>
                <a:solidFill>
                  <a:schemeClr val="tx1"/>
                </a:solidFill>
                <a:effectLst/>
              </a:defRPr>
            </a:lvl1pPr>
          </a:lstStyle>
          <a:p>
            <a:pPr marL="0" lvl="0">
              <a:spcBef>
                <a:spcPct val="0"/>
              </a:spcBef>
              <a:buNone/>
            </a:pPr>
            <a:r>
              <a:rPr lang="pl-PL"/>
              <a:t>Edytuj style wzorca tekstu</a:t>
            </a:r>
          </a:p>
        </p:txBody>
      </p:sp>
      <p:sp>
        <p:nvSpPr>
          <p:cNvPr id="3" name="Text Placeholder 2"/>
          <p:cNvSpPr>
            <a:spLocks noGrp="1"/>
          </p:cNvSpPr>
          <p:nvPr>
            <p:ph type="body" idx="1"/>
          </p:nvPr>
        </p:nvSpPr>
        <p:spPr>
          <a:xfrm>
            <a:off x="648026" y="4512122"/>
            <a:ext cx="9577196" cy="960026"/>
          </a:xfrm>
        </p:spPr>
        <p:txBody>
          <a:bodyPr anchor="t">
            <a:normAutofit/>
          </a:bodyPr>
          <a:lstStyle>
            <a:lvl1pPr marL="0" indent="0" algn="l">
              <a:buNone/>
              <a:defRPr sz="1701">
                <a:solidFill>
                  <a:schemeClr val="tx1"/>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1567152991"/>
      </p:ext>
    </p:extLst>
  </p:cSld>
  <p:clrMapOvr>
    <a:masterClrMapping/>
  </p:clrMapOvr>
  <p:transition spd="slow">
    <p:randomBar dir="vert"/>
    <p:sndAc>
      <p:stSnd>
        <p:snd r:embed="rId1" name="hammer.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rawda lub fałsz">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a:xfrm>
            <a:off x="648029" y="576017"/>
            <a:ext cx="9573407" cy="2592069"/>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648029" y="3312090"/>
            <a:ext cx="9573408" cy="792021"/>
          </a:xfrm>
        </p:spPr>
        <p:txBody>
          <a:bodyPr vert="horz" lIns="91440" tIns="45720" rIns="91440" bIns="45720" rtlCol="0" anchor="b">
            <a:normAutofit/>
          </a:bodyPr>
          <a:lstStyle>
            <a:lvl1pPr>
              <a:buNone/>
              <a:defRPr lang="en-US" sz="2646" b="0" cap="none" dirty="0">
                <a:ln w="3175" cmpd="sng">
                  <a:noFill/>
                </a:ln>
                <a:solidFill>
                  <a:schemeClr val="tx1"/>
                </a:solidFill>
                <a:effectLst/>
              </a:defRPr>
            </a:lvl1pPr>
          </a:lstStyle>
          <a:p>
            <a:pPr marL="0" lvl="0">
              <a:spcBef>
                <a:spcPct val="0"/>
              </a:spcBef>
              <a:buNone/>
            </a:pPr>
            <a:r>
              <a:rPr lang="pl-PL"/>
              <a:t>Edytuj style wzorca tekstu</a:t>
            </a:r>
          </a:p>
        </p:txBody>
      </p:sp>
      <p:sp>
        <p:nvSpPr>
          <p:cNvPr id="3" name="Text Placeholder 2"/>
          <p:cNvSpPr>
            <a:spLocks noGrp="1"/>
          </p:cNvSpPr>
          <p:nvPr>
            <p:ph type="body" idx="1"/>
          </p:nvPr>
        </p:nvSpPr>
        <p:spPr>
          <a:xfrm>
            <a:off x="648028" y="4104111"/>
            <a:ext cx="9573408" cy="1368037"/>
          </a:xfrm>
        </p:spPr>
        <p:txBody>
          <a:bodyPr anchor="t">
            <a:normAutofit/>
          </a:bodyPr>
          <a:lstStyle>
            <a:lvl1pPr marL="0" indent="0" algn="l">
              <a:buNone/>
              <a:defRPr sz="1701">
                <a:solidFill>
                  <a:schemeClr val="tx1"/>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2344140370"/>
      </p:ext>
    </p:extLst>
  </p:cSld>
  <p:clrMapOvr>
    <a:masterClrMapping/>
  </p:clrMapOvr>
  <p:transition spd="slow">
    <p:randomBar dir="vert"/>
    <p:sndAc>
      <p:stSnd>
        <p:snd r:embed="rId1" name="hammer.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8" name="Title 1"/>
          <p:cNvSpPr>
            <a:spLocks noGrp="1"/>
          </p:cNvSpPr>
          <p:nvPr>
            <p:ph type="title"/>
          </p:nvPr>
        </p:nvSpPr>
        <p:spPr>
          <a:xfrm>
            <a:off x="648029" y="576016"/>
            <a:ext cx="9573406" cy="1376037"/>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70782721"/>
      </p:ext>
    </p:extLst>
  </p:cSld>
  <p:clrMapOvr>
    <a:masterClrMapping/>
  </p:clrMapOvr>
  <p:transition spd="slow">
    <p:randomBar dir="vert"/>
    <p:sndAc>
      <p:stSnd>
        <p:snd r:embed="rId1" name="hammer.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Vertical Title 1"/>
          <p:cNvSpPr>
            <a:spLocks noGrp="1"/>
          </p:cNvSpPr>
          <p:nvPr>
            <p:ph type="title" orient="vert"/>
          </p:nvPr>
        </p:nvSpPr>
        <p:spPr>
          <a:xfrm>
            <a:off x="8181772" y="576015"/>
            <a:ext cx="2039663" cy="4896133"/>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48027" y="576016"/>
            <a:ext cx="7400738" cy="4896132"/>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2357677624"/>
      </p:ext>
    </p:extLst>
  </p:cSld>
  <p:clrMapOvr>
    <a:masterClrMapping/>
  </p:clrMapOvr>
  <p:transition spd="slow">
    <p:randomBar dir="vert"/>
    <p:sndAc>
      <p:stSnd>
        <p:snd r:embed="rId1" name="hammer.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ctrTitle"/>
          </p:nvPr>
        </p:nvSpPr>
        <p:spPr>
          <a:xfrm>
            <a:off x="3744158" y="1856051"/>
            <a:ext cx="6801289" cy="2288059"/>
          </a:xfrm>
        </p:spPr>
        <p:txBody>
          <a:bodyPr anchor="b">
            <a:normAutofit/>
          </a:bodyPr>
          <a:lstStyle>
            <a:lvl1pPr algn="r">
              <a:defRPr sz="4536">
                <a:effectLst/>
              </a:defRPr>
            </a:lvl1pPr>
          </a:lstStyle>
          <a:p>
            <a:r>
              <a:rPr lang="pl-PL"/>
              <a:t>Kliknij, aby edytować styl</a:t>
            </a:r>
            <a:endParaRPr lang="en-US" dirty="0"/>
          </a:p>
        </p:txBody>
      </p:sp>
      <p:sp>
        <p:nvSpPr>
          <p:cNvPr id="3" name="Subtitle 2"/>
          <p:cNvSpPr>
            <a:spLocks noGrp="1"/>
          </p:cNvSpPr>
          <p:nvPr>
            <p:ph type="subTitle" idx="1"/>
          </p:nvPr>
        </p:nvSpPr>
        <p:spPr>
          <a:xfrm>
            <a:off x="3744158" y="4144111"/>
            <a:ext cx="6801289" cy="1328036"/>
          </a:xfrm>
        </p:spPr>
        <p:txBody>
          <a:bodyPr anchor="t">
            <a:normAutofit/>
          </a:bodyPr>
          <a:lstStyle>
            <a:lvl1pPr marL="0" indent="0" algn="r">
              <a:buNone/>
              <a:defRPr sz="1701" cap="all">
                <a:solidFill>
                  <a:schemeClr val="tx1"/>
                </a:solidFill>
              </a:defRPr>
            </a:lvl1pPr>
            <a:lvl2pPr marL="432008" indent="0" algn="ctr">
              <a:buNone/>
              <a:defRPr>
                <a:solidFill>
                  <a:schemeClr val="tx1">
                    <a:tint val="75000"/>
                  </a:schemeClr>
                </a:solidFill>
              </a:defRPr>
            </a:lvl2pPr>
            <a:lvl3pPr marL="864017" indent="0" algn="ctr">
              <a:buNone/>
              <a:defRPr>
                <a:solidFill>
                  <a:schemeClr val="tx1">
                    <a:tint val="75000"/>
                  </a:schemeClr>
                </a:solidFill>
              </a:defRPr>
            </a:lvl3pPr>
            <a:lvl4pPr marL="1296025" indent="0" algn="ctr">
              <a:buNone/>
              <a:defRPr>
                <a:solidFill>
                  <a:schemeClr val="tx1">
                    <a:tint val="75000"/>
                  </a:schemeClr>
                </a:solidFill>
              </a:defRPr>
            </a:lvl4pPr>
            <a:lvl5pPr marL="1728033" indent="0" algn="ctr">
              <a:buNone/>
              <a:defRPr>
                <a:solidFill>
                  <a:schemeClr val="tx1">
                    <a:tint val="75000"/>
                  </a:schemeClr>
                </a:solidFill>
              </a:defRPr>
            </a:lvl5pPr>
            <a:lvl6pPr marL="2160041" indent="0" algn="ctr">
              <a:buNone/>
              <a:defRPr>
                <a:solidFill>
                  <a:schemeClr val="tx1">
                    <a:tint val="75000"/>
                  </a:schemeClr>
                </a:solidFill>
              </a:defRPr>
            </a:lvl6pPr>
            <a:lvl7pPr marL="2592050" indent="0" algn="ctr">
              <a:buNone/>
              <a:defRPr>
                <a:solidFill>
                  <a:schemeClr val="tx1">
                    <a:tint val="75000"/>
                  </a:schemeClr>
                </a:solidFill>
              </a:defRPr>
            </a:lvl7pPr>
            <a:lvl8pPr marL="3024058" indent="0" algn="ctr">
              <a:buNone/>
              <a:defRPr>
                <a:solidFill>
                  <a:schemeClr val="tx1">
                    <a:tint val="75000"/>
                  </a:schemeClr>
                </a:solidFill>
              </a:defRPr>
            </a:lvl8pPr>
            <a:lvl9pPr marL="3456066"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8440570" y="5547150"/>
            <a:ext cx="1512064" cy="357010"/>
          </a:xfrm>
        </p:spPr>
        <p:txBody>
          <a:body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11"/>
          </p:nvPr>
        </p:nvSpPr>
        <p:spPr>
          <a:xfrm>
            <a:off x="3744158" y="5547150"/>
            <a:ext cx="4624408" cy="357010"/>
          </a:xfrm>
        </p:spPr>
        <p:txBody>
          <a:bodyPr/>
          <a:lstStyle/>
          <a:p>
            <a:endParaRPr lang="en-US" dirty="0"/>
          </a:p>
        </p:txBody>
      </p:sp>
      <p:sp>
        <p:nvSpPr>
          <p:cNvPr id="6" name="Slide Number Placeholder 5"/>
          <p:cNvSpPr>
            <a:spLocks noGrp="1"/>
          </p:cNvSpPr>
          <p:nvPr>
            <p:ph type="sldNum" sz="quarter" idx="12"/>
          </p:nvPr>
        </p:nvSpPr>
        <p:spPr>
          <a:xfrm>
            <a:off x="10024637" y="5547150"/>
            <a:ext cx="520810" cy="357010"/>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550746453"/>
      </p:ext>
    </p:extLst>
  </p:cSld>
  <p:clrMapOvr>
    <a:overrideClrMapping bg1="dk1" tx1="lt1" bg2="dk2" tx2="lt2" accent1="accent1" accent2="accent2" accent3="accent3" accent4="accent4" accent5="accent5" accent6="accent6" hlink="hlink" folHlink="folHlink"/>
  </p:clrMapOvr>
  <p:transition spd="slow">
    <p:randomBar dir="vert"/>
    <p:sndAc>
      <p:stSnd>
        <p:snd r:embed="rId1" name="hammer.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904992472"/>
      </p:ext>
    </p:extLst>
  </p:cSld>
  <p:clrMapOvr>
    <a:masterClrMapping/>
  </p:clrMapOvr>
  <p:transition spd="slow">
    <p:randomBar dir="vert"/>
    <p:sndAc>
      <p:stSnd>
        <p:snd r:embed="rId1" name="hamm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1394345669"/>
      </p:ext>
    </p:extLst>
  </p:cSld>
  <p:clrMapOvr>
    <a:masterClrMapping/>
  </p:clrMapOvr>
  <p:transition spd="slow">
    <p:randomBar dir="vert"/>
    <p:sndAc>
      <p:stSnd>
        <p:snd r:embed="rId1" name="hammer.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a:xfrm>
            <a:off x="648028" y="3126303"/>
            <a:ext cx="9573407" cy="1387880"/>
          </a:xfrm>
        </p:spPr>
        <p:txBody>
          <a:bodyPr anchor="b"/>
          <a:lstStyle>
            <a:lvl1pPr algn="l">
              <a:defRPr sz="3780" b="0" cap="all"/>
            </a:lvl1pPr>
          </a:lstStyle>
          <a:p>
            <a:r>
              <a:rPr lang="pl-PL"/>
              <a:t>Kliknij, aby edytować styl</a:t>
            </a:r>
            <a:endParaRPr lang="en-US" dirty="0"/>
          </a:p>
        </p:txBody>
      </p:sp>
      <p:sp>
        <p:nvSpPr>
          <p:cNvPr id="3" name="Text Placeholder 2"/>
          <p:cNvSpPr>
            <a:spLocks noGrp="1"/>
          </p:cNvSpPr>
          <p:nvPr>
            <p:ph type="body" idx="1"/>
          </p:nvPr>
        </p:nvSpPr>
        <p:spPr>
          <a:xfrm>
            <a:off x="648027" y="4514183"/>
            <a:ext cx="9573408" cy="812998"/>
          </a:xfrm>
        </p:spPr>
        <p:txBody>
          <a:bodyPr anchor="t">
            <a:normAutofit/>
          </a:bodyPr>
          <a:lstStyle>
            <a:lvl1pPr marL="0" indent="0" algn="l">
              <a:buNone/>
              <a:defRPr sz="1890" cap="all">
                <a:solidFill>
                  <a:schemeClr val="tx1"/>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331947873"/>
      </p:ext>
    </p:extLst>
  </p:cSld>
  <p:clrMapOvr>
    <a:masterClrMapping/>
  </p:clrMapOvr>
  <p:transition spd="slow">
    <p:randomBar dir="vert"/>
    <p:sndAc>
      <p:stSnd>
        <p:snd r:embed="rId1" name="hammer.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48029" y="2024055"/>
            <a:ext cx="4720201" cy="3448094"/>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501236" y="2024055"/>
            <a:ext cx="4720199" cy="3448093"/>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44764335"/>
      </p:ext>
    </p:extLst>
  </p:cSld>
  <p:clrMapOvr>
    <a:masterClrMapping/>
  </p:clrMapOvr>
  <p:transition spd="slow">
    <p:randomBar dir="vert"/>
    <p:sndAc>
      <p:stSnd>
        <p:snd r:embed="rId1" name="hammer.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hasCustomPrompt="1"/>
          </p:nvPr>
        </p:nvSpPr>
        <p:spPr>
          <a:xfrm>
            <a:off x="920042" y="2096057"/>
            <a:ext cx="4449688" cy="544514"/>
          </a:xfrm>
        </p:spPr>
        <p:txBody>
          <a:bodyPr anchor="b">
            <a:noAutofit/>
          </a:bodyPr>
          <a:lstStyle>
            <a:lvl1pPr marL="0" indent="0">
              <a:buNone/>
              <a:defRPr sz="2646" b="0"/>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en-US" dirty="0"/>
              <a:t>CLICK TO EDIT MASTER TEXT STYLES</a:t>
            </a:r>
          </a:p>
        </p:txBody>
      </p:sp>
      <p:sp>
        <p:nvSpPr>
          <p:cNvPr id="4" name="Content Placeholder 3"/>
          <p:cNvSpPr>
            <a:spLocks noGrp="1"/>
          </p:cNvSpPr>
          <p:nvPr>
            <p:ph sz="half" idx="2"/>
          </p:nvPr>
        </p:nvSpPr>
        <p:spPr>
          <a:xfrm>
            <a:off x="648029" y="2712074"/>
            <a:ext cx="4721702" cy="2760073"/>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hasCustomPrompt="1"/>
          </p:nvPr>
        </p:nvSpPr>
        <p:spPr>
          <a:xfrm>
            <a:off x="5760247" y="2104058"/>
            <a:ext cx="4462690" cy="544514"/>
          </a:xfrm>
        </p:spPr>
        <p:txBody>
          <a:bodyPr anchor="b">
            <a:noAutofit/>
          </a:bodyPr>
          <a:lstStyle>
            <a:lvl1pPr marL="0" indent="0">
              <a:buNone/>
              <a:defRPr sz="2646" b="0"/>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en-US" dirty="0"/>
              <a:t>CLICK TO EDIT MASTER TEXT STYLES</a:t>
            </a:r>
          </a:p>
        </p:txBody>
      </p:sp>
      <p:sp>
        <p:nvSpPr>
          <p:cNvPr id="6" name="Content Placeholder 5"/>
          <p:cNvSpPr>
            <a:spLocks noGrp="1"/>
          </p:cNvSpPr>
          <p:nvPr>
            <p:ph sz="quarter" idx="4"/>
          </p:nvPr>
        </p:nvSpPr>
        <p:spPr>
          <a:xfrm>
            <a:off x="5502737" y="2712074"/>
            <a:ext cx="4720201" cy="2760073"/>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963508632"/>
      </p:ext>
    </p:extLst>
  </p:cSld>
  <p:clrMapOvr>
    <a:masterClrMapping/>
  </p:clrMapOvr>
  <p:transition spd="slow">
    <p:randomBar dir="vert"/>
    <p:sndAc>
      <p:stSnd>
        <p:snd r:embed="rId1" name="hammer.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849052474"/>
      </p:ext>
    </p:extLst>
  </p:cSld>
  <p:clrMapOvr>
    <a:masterClrMapping/>
  </p:clrMapOvr>
  <p:transition spd="slow">
    <p:randomBar dir="vert"/>
    <p:sndAc>
      <p:stSnd>
        <p:snd r:embed="rId1" name="hammer.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090258483"/>
      </p:ext>
    </p:extLst>
  </p:cSld>
  <p:clrMapOvr>
    <a:masterClrMapping/>
  </p:clrMapOvr>
  <p:transition spd="slow">
    <p:randomBar dir="vert"/>
    <p:sndAc>
      <p:stSnd>
        <p:snd r:embed="rId1" name="hammer.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a:xfrm>
            <a:off x="648028" y="1960053"/>
            <a:ext cx="3478149" cy="1296035"/>
          </a:xfrm>
        </p:spPr>
        <p:txBody>
          <a:bodyPr anchor="b">
            <a:normAutofit/>
          </a:bodyPr>
          <a:lstStyle>
            <a:lvl1pPr algn="l">
              <a:defRPr sz="2268" b="0"/>
            </a:lvl1pPr>
          </a:lstStyle>
          <a:p>
            <a:r>
              <a:rPr lang="pl-PL"/>
              <a:t>Kliknij, aby edytować styl</a:t>
            </a:r>
            <a:endParaRPr lang="en-US" dirty="0"/>
          </a:p>
        </p:txBody>
      </p:sp>
      <p:sp>
        <p:nvSpPr>
          <p:cNvPr id="3" name="Content Placeholder 2"/>
          <p:cNvSpPr>
            <a:spLocks noGrp="1"/>
          </p:cNvSpPr>
          <p:nvPr>
            <p:ph idx="1"/>
          </p:nvPr>
        </p:nvSpPr>
        <p:spPr>
          <a:xfrm>
            <a:off x="4392187" y="576017"/>
            <a:ext cx="5829248" cy="4896132"/>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48028" y="3256087"/>
            <a:ext cx="3478149" cy="1728047"/>
          </a:xfrm>
        </p:spPr>
        <p:txBody>
          <a:bodyPr anchor="t">
            <a:normAutofit/>
          </a:bodyPr>
          <a:lstStyle>
            <a:lvl1pPr marL="0" indent="0">
              <a:buNone/>
              <a:defRPr sz="1512"/>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698838941"/>
      </p:ext>
    </p:extLst>
  </p:cSld>
  <p:clrMapOvr>
    <a:masterClrMapping/>
  </p:clrMapOvr>
  <p:transition spd="slow">
    <p:randomBar dir="vert"/>
    <p:sndAc>
      <p:stSnd>
        <p:snd r:embed="rId1" name="hammer.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a:xfrm>
            <a:off x="648028" y="1512041"/>
            <a:ext cx="5825116" cy="1296035"/>
          </a:xfrm>
        </p:spPr>
        <p:txBody>
          <a:bodyPr anchor="b">
            <a:normAutofit/>
          </a:bodyPr>
          <a:lstStyle>
            <a:lvl1pPr algn="l">
              <a:defRPr sz="2646" b="0"/>
            </a:lvl1pPr>
          </a:lstStyle>
          <a:p>
            <a:r>
              <a:rPr lang="pl-PL"/>
              <a:t>Kliknij, aby edytować styl</a:t>
            </a:r>
            <a:endParaRPr lang="en-US" dirty="0"/>
          </a:p>
        </p:txBody>
      </p:sp>
      <p:sp>
        <p:nvSpPr>
          <p:cNvPr id="14" name="Picture Placeholder 2"/>
          <p:cNvSpPr>
            <a:spLocks noGrp="1" noChangeAspect="1"/>
          </p:cNvSpPr>
          <p:nvPr>
            <p:ph type="pic" idx="1"/>
          </p:nvPr>
        </p:nvSpPr>
        <p:spPr>
          <a:xfrm>
            <a:off x="7121171" y="864023"/>
            <a:ext cx="3100264" cy="4320117"/>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512"/>
            </a:lvl1pPr>
            <a:lvl2pPr marL="432008" indent="0">
              <a:buNone/>
              <a:defRPr sz="1512"/>
            </a:lvl2pPr>
            <a:lvl3pPr marL="864017" indent="0">
              <a:buNone/>
              <a:defRPr sz="1512"/>
            </a:lvl3pPr>
            <a:lvl4pPr marL="1296025" indent="0">
              <a:buNone/>
              <a:defRPr sz="1512"/>
            </a:lvl4pPr>
            <a:lvl5pPr marL="1728033" indent="0">
              <a:buNone/>
              <a:defRPr sz="1512"/>
            </a:lvl5pPr>
            <a:lvl6pPr marL="2160041" indent="0">
              <a:buNone/>
              <a:defRPr sz="1512"/>
            </a:lvl6pPr>
            <a:lvl7pPr marL="2592050" indent="0">
              <a:buNone/>
              <a:defRPr sz="1512"/>
            </a:lvl7pPr>
            <a:lvl8pPr marL="3024058" indent="0">
              <a:buNone/>
              <a:defRPr sz="1512"/>
            </a:lvl8pPr>
            <a:lvl9pPr marL="3456066" indent="0">
              <a:buNone/>
              <a:defRPr sz="1512"/>
            </a:lvl9pPr>
          </a:lstStyle>
          <a:p>
            <a:r>
              <a:rPr lang="pl-PL" dirty="0"/>
              <a:t>Kliknij ikonę, aby dodać obraz</a:t>
            </a:r>
            <a:endParaRPr lang="en-US" dirty="0"/>
          </a:p>
        </p:txBody>
      </p:sp>
      <p:sp>
        <p:nvSpPr>
          <p:cNvPr id="4" name="Text Placeholder 3"/>
          <p:cNvSpPr>
            <a:spLocks noGrp="1"/>
          </p:cNvSpPr>
          <p:nvPr>
            <p:ph type="body" sz="half" idx="2"/>
          </p:nvPr>
        </p:nvSpPr>
        <p:spPr>
          <a:xfrm>
            <a:off x="648028" y="2808076"/>
            <a:ext cx="5825116" cy="1728047"/>
          </a:xfrm>
        </p:spPr>
        <p:txBody>
          <a:bodyPr anchor="t">
            <a:normAutofit/>
          </a:bodyPr>
          <a:lstStyle>
            <a:lvl1pPr marL="0" indent="0">
              <a:buNone/>
              <a:defRPr sz="1701"/>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877363605"/>
      </p:ext>
    </p:extLst>
  </p:cSld>
  <p:clrMapOvr>
    <a:masterClrMapping/>
  </p:clrMapOvr>
  <p:transition spd="slow">
    <p:randomBar dir="vert"/>
    <p:sndAc>
      <p:stSnd>
        <p:snd r:embed="rId1" name="hammer.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Obraz panoramiczny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a:xfrm>
            <a:off x="648028" y="4472119"/>
            <a:ext cx="9573407" cy="535515"/>
          </a:xfrm>
        </p:spPr>
        <p:txBody>
          <a:bodyPr anchor="b">
            <a:normAutofit/>
          </a:bodyPr>
          <a:lstStyle>
            <a:lvl1pPr algn="l">
              <a:defRPr sz="2268" b="0"/>
            </a:lvl1pPr>
          </a:lstStyle>
          <a:p>
            <a:r>
              <a:rPr lang="pl-PL"/>
              <a:t>Kliknij, aby edytować styl</a:t>
            </a:r>
            <a:endParaRPr lang="en-US" dirty="0"/>
          </a:p>
        </p:txBody>
      </p:sp>
      <p:sp>
        <p:nvSpPr>
          <p:cNvPr id="3" name="Picture Placeholder 2"/>
          <p:cNvSpPr>
            <a:spLocks noGrp="1" noChangeAspect="1"/>
          </p:cNvSpPr>
          <p:nvPr>
            <p:ph type="pic" idx="1"/>
          </p:nvPr>
        </p:nvSpPr>
        <p:spPr>
          <a:xfrm>
            <a:off x="1296055" y="880760"/>
            <a:ext cx="8277353" cy="299060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512"/>
            </a:lvl1pPr>
            <a:lvl2pPr marL="432008" indent="0">
              <a:buNone/>
              <a:defRPr sz="1512"/>
            </a:lvl2pPr>
            <a:lvl3pPr marL="864017" indent="0">
              <a:buNone/>
              <a:defRPr sz="1512"/>
            </a:lvl3pPr>
            <a:lvl4pPr marL="1296025" indent="0">
              <a:buNone/>
              <a:defRPr sz="1512"/>
            </a:lvl4pPr>
            <a:lvl5pPr marL="1728033" indent="0">
              <a:buNone/>
              <a:defRPr sz="1512"/>
            </a:lvl5pPr>
            <a:lvl6pPr marL="2160041" indent="0">
              <a:buNone/>
              <a:defRPr sz="1512"/>
            </a:lvl6pPr>
            <a:lvl7pPr marL="2592050" indent="0">
              <a:buNone/>
              <a:defRPr sz="1512"/>
            </a:lvl7pPr>
            <a:lvl8pPr marL="3024058" indent="0">
              <a:buNone/>
              <a:defRPr sz="1512"/>
            </a:lvl8pPr>
            <a:lvl9pPr marL="3456066" indent="0">
              <a:buNone/>
              <a:defRPr sz="1512"/>
            </a:lvl9pPr>
          </a:lstStyle>
          <a:p>
            <a:r>
              <a:rPr lang="pl-PL" dirty="0"/>
              <a:t>Kliknij ikonę, aby dodać obraz</a:t>
            </a:r>
            <a:endParaRPr lang="en-US" dirty="0"/>
          </a:p>
        </p:txBody>
      </p:sp>
      <p:sp>
        <p:nvSpPr>
          <p:cNvPr id="4" name="Text Placeholder 3"/>
          <p:cNvSpPr>
            <a:spLocks noGrp="1"/>
          </p:cNvSpPr>
          <p:nvPr>
            <p:ph type="body" sz="half" idx="2"/>
          </p:nvPr>
        </p:nvSpPr>
        <p:spPr>
          <a:xfrm>
            <a:off x="648028" y="5007634"/>
            <a:ext cx="9573407" cy="466512"/>
          </a:xfrm>
        </p:spPr>
        <p:txBody>
          <a:bodyPr anchor="t">
            <a:normAutofit/>
          </a:bodyPr>
          <a:lstStyle>
            <a:lvl1pPr marL="0" indent="0">
              <a:buNone/>
              <a:defRPr sz="1323"/>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856144515"/>
      </p:ext>
    </p:extLst>
  </p:cSld>
  <p:clrMapOvr>
    <a:masterClrMapping/>
  </p:clrMapOvr>
  <p:transition spd="slow">
    <p:randomBar dir="vert"/>
    <p:sndAc>
      <p:stSnd>
        <p:snd r:embed="rId1" name="hammer.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a:xfrm>
            <a:off x="648029" y="576017"/>
            <a:ext cx="9573407" cy="2952079"/>
          </a:xfrm>
        </p:spPr>
        <p:txBody>
          <a:bodyPr anchor="ctr">
            <a:normAutofit/>
          </a:bodyPr>
          <a:lstStyle>
            <a:lvl1pPr algn="l">
              <a:defRPr sz="3024" b="0" cap="none"/>
            </a:lvl1pPr>
          </a:lstStyle>
          <a:p>
            <a:r>
              <a:rPr lang="pl-PL"/>
              <a:t>Kliknij, aby edytować styl</a:t>
            </a:r>
            <a:endParaRPr lang="en-US" dirty="0"/>
          </a:p>
        </p:txBody>
      </p:sp>
      <p:sp>
        <p:nvSpPr>
          <p:cNvPr id="3" name="Text Placeholder 2"/>
          <p:cNvSpPr>
            <a:spLocks noGrp="1"/>
          </p:cNvSpPr>
          <p:nvPr>
            <p:ph type="body" idx="1"/>
          </p:nvPr>
        </p:nvSpPr>
        <p:spPr>
          <a:xfrm>
            <a:off x="648028" y="4104111"/>
            <a:ext cx="9573408" cy="1368037"/>
          </a:xfrm>
        </p:spPr>
        <p:txBody>
          <a:bodyPr anchor="ctr">
            <a:normAutofit/>
          </a:bodyPr>
          <a:lstStyle>
            <a:lvl1pPr marL="0" indent="0" algn="l">
              <a:buNone/>
              <a:defRPr sz="1890">
                <a:solidFill>
                  <a:schemeClr val="tx1"/>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061156998"/>
      </p:ext>
    </p:extLst>
  </p:cSld>
  <p:clrMapOvr>
    <a:masterClrMapping/>
  </p:clrMapOvr>
  <p:transition spd="slow">
    <p:randomBar dir="vert"/>
    <p:sndAc>
      <p:stSnd>
        <p:snd r:embed="rId1" name="hammer.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12" name="TextBox 11"/>
          <p:cNvSpPr txBox="1"/>
          <p:nvPr/>
        </p:nvSpPr>
        <p:spPr>
          <a:xfrm>
            <a:off x="9673985" y="2592070"/>
            <a:ext cx="576024" cy="552559"/>
          </a:xfrm>
          <a:prstGeom prst="rect">
            <a:avLst/>
          </a:prstGeom>
        </p:spPr>
        <p:txBody>
          <a:bodyPr vert="horz" lIns="86402" tIns="43201" rIns="86402" bIns="4320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559" dirty="0">
                <a:solidFill>
                  <a:schemeClr val="tx1"/>
                </a:solidFill>
                <a:effectLst/>
              </a:rPr>
              <a:t>”</a:t>
            </a:r>
          </a:p>
        </p:txBody>
      </p:sp>
      <p:sp>
        <p:nvSpPr>
          <p:cNvPr id="13" name="TextBox 12"/>
          <p:cNvSpPr txBox="1"/>
          <p:nvPr/>
        </p:nvSpPr>
        <p:spPr>
          <a:xfrm>
            <a:off x="461382" y="777977"/>
            <a:ext cx="576024" cy="552559"/>
          </a:xfrm>
          <a:prstGeom prst="rect">
            <a:avLst/>
          </a:prstGeom>
        </p:spPr>
        <p:txBody>
          <a:bodyPr vert="horz" lIns="86402" tIns="43201" rIns="86402" bIns="4320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559" dirty="0">
                <a:solidFill>
                  <a:schemeClr val="tx1"/>
                </a:solidFill>
                <a:effectLst/>
              </a:rPr>
              <a:t>“</a:t>
            </a:r>
          </a:p>
        </p:txBody>
      </p:sp>
      <p:sp>
        <p:nvSpPr>
          <p:cNvPr id="16" name="Title 1"/>
          <p:cNvSpPr>
            <a:spLocks noGrp="1"/>
          </p:cNvSpPr>
          <p:nvPr>
            <p:ph type="title"/>
          </p:nvPr>
        </p:nvSpPr>
        <p:spPr>
          <a:xfrm>
            <a:off x="937615" y="576017"/>
            <a:ext cx="9024381" cy="2592069"/>
          </a:xfrm>
        </p:spPr>
        <p:txBody>
          <a:bodyPr anchor="ctr">
            <a:normAutofit/>
          </a:bodyPr>
          <a:lstStyle>
            <a:lvl1pPr algn="l">
              <a:defRPr sz="3024"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037406" y="3168085"/>
            <a:ext cx="8824800" cy="360010"/>
          </a:xfrm>
        </p:spPr>
        <p:txBody>
          <a:bodyPr anchor="ctr"/>
          <a:lstStyle>
            <a:lvl1pPr marL="0" indent="0">
              <a:buFontTx/>
              <a:buNone/>
              <a:defRPr/>
            </a:lvl1pPr>
            <a:lvl2pPr marL="432008" indent="0">
              <a:buFontTx/>
              <a:buNone/>
              <a:defRPr/>
            </a:lvl2pPr>
            <a:lvl3pPr marL="864017" indent="0">
              <a:buFontTx/>
              <a:buNone/>
              <a:defRPr/>
            </a:lvl3pPr>
            <a:lvl4pPr marL="1296025" indent="0">
              <a:buFontTx/>
              <a:buNone/>
              <a:defRPr/>
            </a:lvl4pPr>
            <a:lvl5pPr marL="1728033" indent="0">
              <a:buFontTx/>
              <a:buNone/>
              <a:defRPr/>
            </a:lvl5pPr>
          </a:lstStyle>
          <a:p>
            <a:pPr lvl="0"/>
            <a:r>
              <a:rPr lang="pl-PL"/>
              <a:t>Edytuj style wzorca tekstu</a:t>
            </a:r>
          </a:p>
        </p:txBody>
      </p:sp>
      <p:sp>
        <p:nvSpPr>
          <p:cNvPr id="3" name="Text Placeholder 2"/>
          <p:cNvSpPr>
            <a:spLocks noGrp="1"/>
          </p:cNvSpPr>
          <p:nvPr>
            <p:ph type="body" idx="1"/>
          </p:nvPr>
        </p:nvSpPr>
        <p:spPr>
          <a:xfrm>
            <a:off x="649601" y="4104111"/>
            <a:ext cx="9593194" cy="1368037"/>
          </a:xfrm>
        </p:spPr>
        <p:txBody>
          <a:bodyPr anchor="ctr">
            <a:normAutofit/>
          </a:bodyPr>
          <a:lstStyle>
            <a:lvl1pPr marL="0" indent="0" algn="l">
              <a:buNone/>
              <a:defRPr sz="1890">
                <a:solidFill>
                  <a:schemeClr val="tx1"/>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881937633"/>
      </p:ext>
    </p:extLst>
  </p:cSld>
  <p:clrMapOvr>
    <a:masterClrMapping/>
  </p:clrMapOvr>
  <p:transition spd="slow">
    <p:randomBar dir="vert"/>
    <p:sndAc>
      <p:stSnd>
        <p:snd r:embed="rId1" name="hamm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a:xfrm>
            <a:off x="648028" y="3126303"/>
            <a:ext cx="9573407" cy="1387880"/>
          </a:xfrm>
        </p:spPr>
        <p:txBody>
          <a:bodyPr anchor="b"/>
          <a:lstStyle>
            <a:lvl1pPr algn="l">
              <a:defRPr sz="3780" b="0" cap="all"/>
            </a:lvl1pPr>
          </a:lstStyle>
          <a:p>
            <a:r>
              <a:rPr lang="pl-PL"/>
              <a:t>Kliknij, aby edytować styl</a:t>
            </a:r>
            <a:endParaRPr lang="en-US" dirty="0"/>
          </a:p>
        </p:txBody>
      </p:sp>
      <p:sp>
        <p:nvSpPr>
          <p:cNvPr id="3" name="Text Placeholder 2"/>
          <p:cNvSpPr>
            <a:spLocks noGrp="1"/>
          </p:cNvSpPr>
          <p:nvPr>
            <p:ph type="body" idx="1"/>
          </p:nvPr>
        </p:nvSpPr>
        <p:spPr>
          <a:xfrm>
            <a:off x="648027" y="4514183"/>
            <a:ext cx="9573408" cy="812998"/>
          </a:xfrm>
        </p:spPr>
        <p:txBody>
          <a:bodyPr anchor="t">
            <a:normAutofit/>
          </a:bodyPr>
          <a:lstStyle>
            <a:lvl1pPr marL="0" indent="0" algn="l">
              <a:buNone/>
              <a:defRPr sz="1890" cap="all">
                <a:solidFill>
                  <a:schemeClr val="tx1"/>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158846349"/>
      </p:ext>
    </p:extLst>
  </p:cSld>
  <p:clrMapOvr>
    <a:masterClrMapping/>
  </p:clrMapOvr>
  <p:transition spd="slow">
    <p:randomBar dir="vert"/>
    <p:sndAc>
      <p:stSnd>
        <p:snd r:embed="rId1" name="hammer.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a:xfrm>
            <a:off x="648030" y="3126303"/>
            <a:ext cx="9573406" cy="1387880"/>
          </a:xfrm>
        </p:spPr>
        <p:txBody>
          <a:bodyPr anchor="b">
            <a:normAutofit/>
          </a:bodyPr>
          <a:lstStyle>
            <a:lvl1pPr algn="l">
              <a:defRPr sz="3024" b="0" cap="none"/>
            </a:lvl1pPr>
          </a:lstStyle>
          <a:p>
            <a:r>
              <a:rPr lang="pl-PL"/>
              <a:t>Kliknij, aby edytować styl</a:t>
            </a:r>
            <a:endParaRPr lang="en-US" dirty="0"/>
          </a:p>
        </p:txBody>
      </p:sp>
      <p:sp>
        <p:nvSpPr>
          <p:cNvPr id="3" name="Text Placeholder 2"/>
          <p:cNvSpPr>
            <a:spLocks noGrp="1"/>
          </p:cNvSpPr>
          <p:nvPr>
            <p:ph type="body" idx="1"/>
          </p:nvPr>
        </p:nvSpPr>
        <p:spPr>
          <a:xfrm>
            <a:off x="648029" y="4514183"/>
            <a:ext cx="9573406" cy="812998"/>
          </a:xfrm>
        </p:spPr>
        <p:txBody>
          <a:bodyPr anchor="t">
            <a:normAutofit/>
          </a:bodyPr>
          <a:lstStyle>
            <a:lvl1pPr marL="0" indent="0" algn="l">
              <a:buNone/>
              <a:defRPr sz="1890">
                <a:solidFill>
                  <a:schemeClr val="tx1"/>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960455977"/>
      </p:ext>
    </p:extLst>
  </p:cSld>
  <p:clrMapOvr>
    <a:masterClrMapping/>
  </p:clrMapOvr>
  <p:transition spd="slow">
    <p:randomBar dir="vert"/>
    <p:sndAc>
      <p:stSnd>
        <p:snd r:embed="rId1" name="hammer.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Karta nazwy cytatu">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13" name="TextBox 12"/>
          <p:cNvSpPr txBox="1"/>
          <p:nvPr/>
        </p:nvSpPr>
        <p:spPr>
          <a:xfrm>
            <a:off x="9673985" y="2592070"/>
            <a:ext cx="576024" cy="552559"/>
          </a:xfrm>
          <a:prstGeom prst="rect">
            <a:avLst/>
          </a:prstGeom>
        </p:spPr>
        <p:txBody>
          <a:bodyPr vert="horz" lIns="86402" tIns="43201" rIns="86402" bIns="4320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559" dirty="0">
                <a:solidFill>
                  <a:schemeClr val="tx1"/>
                </a:solidFill>
                <a:effectLst/>
              </a:rPr>
              <a:t>”</a:t>
            </a:r>
          </a:p>
        </p:txBody>
      </p:sp>
      <p:sp>
        <p:nvSpPr>
          <p:cNvPr id="14" name="TextBox 13"/>
          <p:cNvSpPr txBox="1"/>
          <p:nvPr/>
        </p:nvSpPr>
        <p:spPr>
          <a:xfrm>
            <a:off x="461382" y="777977"/>
            <a:ext cx="576024" cy="552559"/>
          </a:xfrm>
          <a:prstGeom prst="rect">
            <a:avLst/>
          </a:prstGeom>
        </p:spPr>
        <p:txBody>
          <a:bodyPr vert="horz" lIns="86402" tIns="43201" rIns="86402" bIns="4320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559" dirty="0">
                <a:solidFill>
                  <a:schemeClr val="tx1"/>
                </a:solidFill>
                <a:effectLst/>
              </a:rPr>
              <a:t>“</a:t>
            </a:r>
          </a:p>
        </p:txBody>
      </p:sp>
      <p:sp>
        <p:nvSpPr>
          <p:cNvPr id="16" name="Title 1"/>
          <p:cNvSpPr>
            <a:spLocks noGrp="1"/>
          </p:cNvSpPr>
          <p:nvPr>
            <p:ph type="title"/>
          </p:nvPr>
        </p:nvSpPr>
        <p:spPr>
          <a:xfrm>
            <a:off x="937615" y="576017"/>
            <a:ext cx="9024381" cy="2592069"/>
          </a:xfrm>
        </p:spPr>
        <p:txBody>
          <a:bodyPr anchor="ctr">
            <a:normAutofit/>
          </a:bodyPr>
          <a:lstStyle>
            <a:lvl1pPr algn="l">
              <a:defRPr sz="3024"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648027" y="3672099"/>
            <a:ext cx="9577196" cy="840023"/>
          </a:xfrm>
        </p:spPr>
        <p:txBody>
          <a:bodyPr vert="horz" lIns="91440" tIns="45720" rIns="91440" bIns="45720" rtlCol="0" anchor="b">
            <a:normAutofit/>
          </a:bodyPr>
          <a:lstStyle>
            <a:lvl1pPr>
              <a:buNone/>
              <a:defRPr lang="en-US" sz="2268" b="0" cap="none" dirty="0">
                <a:ln w="3175" cmpd="sng">
                  <a:noFill/>
                </a:ln>
                <a:solidFill>
                  <a:schemeClr val="tx1"/>
                </a:solidFill>
                <a:effectLst/>
              </a:defRPr>
            </a:lvl1pPr>
          </a:lstStyle>
          <a:p>
            <a:pPr marL="0" lvl="0">
              <a:spcBef>
                <a:spcPct val="0"/>
              </a:spcBef>
              <a:buNone/>
            </a:pPr>
            <a:r>
              <a:rPr lang="pl-PL"/>
              <a:t>Edytuj style wzorca tekstu</a:t>
            </a:r>
          </a:p>
        </p:txBody>
      </p:sp>
      <p:sp>
        <p:nvSpPr>
          <p:cNvPr id="3" name="Text Placeholder 2"/>
          <p:cNvSpPr>
            <a:spLocks noGrp="1"/>
          </p:cNvSpPr>
          <p:nvPr>
            <p:ph type="body" idx="1"/>
          </p:nvPr>
        </p:nvSpPr>
        <p:spPr>
          <a:xfrm>
            <a:off x="648026" y="4512122"/>
            <a:ext cx="9577196" cy="960026"/>
          </a:xfrm>
        </p:spPr>
        <p:txBody>
          <a:bodyPr anchor="t">
            <a:normAutofit/>
          </a:bodyPr>
          <a:lstStyle>
            <a:lvl1pPr marL="0" indent="0" algn="l">
              <a:buNone/>
              <a:defRPr sz="1701">
                <a:solidFill>
                  <a:schemeClr val="tx1"/>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742795768"/>
      </p:ext>
    </p:extLst>
  </p:cSld>
  <p:clrMapOvr>
    <a:masterClrMapping/>
  </p:clrMapOvr>
  <p:transition spd="slow">
    <p:randomBar dir="vert"/>
    <p:sndAc>
      <p:stSnd>
        <p:snd r:embed="rId1" name="hammer.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Prawda lub fałsz">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a:xfrm>
            <a:off x="648029" y="576017"/>
            <a:ext cx="9573407" cy="2592069"/>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648029" y="3312090"/>
            <a:ext cx="9573408" cy="792021"/>
          </a:xfrm>
        </p:spPr>
        <p:txBody>
          <a:bodyPr vert="horz" lIns="91440" tIns="45720" rIns="91440" bIns="45720" rtlCol="0" anchor="b">
            <a:normAutofit/>
          </a:bodyPr>
          <a:lstStyle>
            <a:lvl1pPr>
              <a:buNone/>
              <a:defRPr lang="en-US" sz="2646" b="0" cap="none" dirty="0">
                <a:ln w="3175" cmpd="sng">
                  <a:noFill/>
                </a:ln>
                <a:solidFill>
                  <a:schemeClr val="tx1"/>
                </a:solidFill>
                <a:effectLst/>
              </a:defRPr>
            </a:lvl1pPr>
          </a:lstStyle>
          <a:p>
            <a:pPr marL="0" lvl="0">
              <a:spcBef>
                <a:spcPct val="0"/>
              </a:spcBef>
              <a:buNone/>
            </a:pPr>
            <a:r>
              <a:rPr lang="pl-PL"/>
              <a:t>Edytuj style wzorca tekstu</a:t>
            </a:r>
          </a:p>
        </p:txBody>
      </p:sp>
      <p:sp>
        <p:nvSpPr>
          <p:cNvPr id="3" name="Text Placeholder 2"/>
          <p:cNvSpPr>
            <a:spLocks noGrp="1"/>
          </p:cNvSpPr>
          <p:nvPr>
            <p:ph type="body" idx="1"/>
          </p:nvPr>
        </p:nvSpPr>
        <p:spPr>
          <a:xfrm>
            <a:off x="648028" y="4104111"/>
            <a:ext cx="9573408" cy="1368037"/>
          </a:xfrm>
        </p:spPr>
        <p:txBody>
          <a:bodyPr anchor="t">
            <a:normAutofit/>
          </a:bodyPr>
          <a:lstStyle>
            <a:lvl1pPr marL="0" indent="0" algn="l">
              <a:buNone/>
              <a:defRPr sz="1701">
                <a:solidFill>
                  <a:schemeClr val="tx1"/>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559971421"/>
      </p:ext>
    </p:extLst>
  </p:cSld>
  <p:clrMapOvr>
    <a:masterClrMapping/>
  </p:clrMapOvr>
  <p:transition spd="slow">
    <p:randomBar dir="vert"/>
    <p:sndAc>
      <p:stSnd>
        <p:snd r:embed="rId1" name="hammer.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8" name="Title 1"/>
          <p:cNvSpPr>
            <a:spLocks noGrp="1"/>
          </p:cNvSpPr>
          <p:nvPr>
            <p:ph type="title"/>
          </p:nvPr>
        </p:nvSpPr>
        <p:spPr>
          <a:xfrm>
            <a:off x="648029" y="576016"/>
            <a:ext cx="9573406" cy="1376037"/>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932174380"/>
      </p:ext>
    </p:extLst>
  </p:cSld>
  <p:clrMapOvr>
    <a:masterClrMapping/>
  </p:clrMapOvr>
  <p:transition spd="slow">
    <p:randomBar dir="vert"/>
    <p:sndAc>
      <p:stSnd>
        <p:snd r:embed="rId1" name="hammer.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Vertical Title 1"/>
          <p:cNvSpPr>
            <a:spLocks noGrp="1"/>
          </p:cNvSpPr>
          <p:nvPr>
            <p:ph type="title" orient="vert"/>
          </p:nvPr>
        </p:nvSpPr>
        <p:spPr>
          <a:xfrm>
            <a:off x="8181772" y="576015"/>
            <a:ext cx="2039663" cy="4896133"/>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48027" y="576016"/>
            <a:ext cx="7400738" cy="4896132"/>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173205414"/>
      </p:ext>
    </p:extLst>
  </p:cSld>
  <p:clrMapOvr>
    <a:masterClrMapping/>
  </p:clrMapOvr>
  <p:transition spd="slow">
    <p:randomBar dir="vert"/>
    <p:sndAc>
      <p:stSnd>
        <p:snd r:embed="rId1" name="hamm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48029" y="2024055"/>
            <a:ext cx="4720201" cy="3448094"/>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501236" y="2024055"/>
            <a:ext cx="4720199" cy="3448093"/>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4227550738"/>
      </p:ext>
    </p:extLst>
  </p:cSld>
  <p:clrMapOvr>
    <a:masterClrMapping/>
  </p:clrMapOvr>
  <p:transition spd="slow">
    <p:randomBar dir="vert"/>
    <p:sndAc>
      <p:stSnd>
        <p:snd r:embed="rId1" name="hamm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hasCustomPrompt="1"/>
          </p:nvPr>
        </p:nvSpPr>
        <p:spPr>
          <a:xfrm>
            <a:off x="920042" y="2096057"/>
            <a:ext cx="4449688" cy="544514"/>
          </a:xfrm>
        </p:spPr>
        <p:txBody>
          <a:bodyPr anchor="b">
            <a:noAutofit/>
          </a:bodyPr>
          <a:lstStyle>
            <a:lvl1pPr marL="0" indent="0">
              <a:buNone/>
              <a:defRPr sz="2646" b="0"/>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en-US" dirty="0"/>
              <a:t>CLICK TO EDIT MASTER TEXT STYLES</a:t>
            </a:r>
          </a:p>
        </p:txBody>
      </p:sp>
      <p:sp>
        <p:nvSpPr>
          <p:cNvPr id="4" name="Content Placeholder 3"/>
          <p:cNvSpPr>
            <a:spLocks noGrp="1"/>
          </p:cNvSpPr>
          <p:nvPr>
            <p:ph sz="half" idx="2"/>
          </p:nvPr>
        </p:nvSpPr>
        <p:spPr>
          <a:xfrm>
            <a:off x="648029" y="2712074"/>
            <a:ext cx="4721702" cy="2760073"/>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hasCustomPrompt="1"/>
          </p:nvPr>
        </p:nvSpPr>
        <p:spPr>
          <a:xfrm>
            <a:off x="5760247" y="2104058"/>
            <a:ext cx="4462690" cy="544514"/>
          </a:xfrm>
        </p:spPr>
        <p:txBody>
          <a:bodyPr anchor="b">
            <a:noAutofit/>
          </a:bodyPr>
          <a:lstStyle>
            <a:lvl1pPr marL="0" indent="0">
              <a:buNone/>
              <a:defRPr sz="2646" b="0"/>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en-US" dirty="0"/>
              <a:t>CLICK TO EDIT MASTER TEXT STYLES</a:t>
            </a:r>
          </a:p>
        </p:txBody>
      </p:sp>
      <p:sp>
        <p:nvSpPr>
          <p:cNvPr id="6" name="Content Placeholder 5"/>
          <p:cNvSpPr>
            <a:spLocks noGrp="1"/>
          </p:cNvSpPr>
          <p:nvPr>
            <p:ph sz="quarter" idx="4"/>
          </p:nvPr>
        </p:nvSpPr>
        <p:spPr>
          <a:xfrm>
            <a:off x="5502737" y="2712074"/>
            <a:ext cx="4720201" cy="2760073"/>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8" name="Footer Placeholder 7"/>
          <p:cNvSpPr>
            <a:spLocks noGrp="1"/>
          </p:cNvSpPr>
          <p:nvPr>
            <p:ph type="ftr" sz="quarter" idx="11"/>
          </p:nvPr>
        </p:nvSpPr>
        <p:spPr/>
        <p:txBody>
          <a:bodyPr/>
          <a:lstStyle/>
          <a:p>
            <a:endParaRPr lang="pl-PL" dirty="0"/>
          </a:p>
        </p:txBody>
      </p:sp>
      <p:sp>
        <p:nvSpPr>
          <p:cNvPr id="9" name="Slide Number Placeholder 8"/>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3738645277"/>
      </p:ext>
    </p:extLst>
  </p:cSld>
  <p:clrMapOvr>
    <a:masterClrMapping/>
  </p:clrMapOvr>
  <p:transition spd="slow">
    <p:randomBar dir="vert"/>
    <p:sndAc>
      <p:stSnd>
        <p:snd r:embed="rId1" name="hamm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4" name="Footer Placeholder 3"/>
          <p:cNvSpPr>
            <a:spLocks noGrp="1"/>
          </p:cNvSpPr>
          <p:nvPr>
            <p:ph type="ftr" sz="quarter" idx="11"/>
          </p:nvPr>
        </p:nvSpPr>
        <p:spPr/>
        <p:txBody>
          <a:bodyPr/>
          <a:lstStyle/>
          <a:p>
            <a:endParaRPr lang="pl-PL" dirty="0"/>
          </a:p>
        </p:txBody>
      </p:sp>
      <p:sp>
        <p:nvSpPr>
          <p:cNvPr id="5" name="Slide Number Placeholder 4"/>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2044709255"/>
      </p:ext>
    </p:extLst>
  </p:cSld>
  <p:clrMapOvr>
    <a:masterClrMapping/>
  </p:clrMapOvr>
  <p:transition spd="slow">
    <p:randomBar dir="vert"/>
    <p:sndAc>
      <p:stSnd>
        <p:snd r:embed="rId1" name="hamm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Date Placeholder 1"/>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3" name="Footer Placeholder 2"/>
          <p:cNvSpPr>
            <a:spLocks noGrp="1"/>
          </p:cNvSpPr>
          <p:nvPr>
            <p:ph type="ftr" sz="quarter" idx="11"/>
          </p:nvPr>
        </p:nvSpPr>
        <p:spPr/>
        <p:txBody>
          <a:bodyPr/>
          <a:lstStyle/>
          <a:p>
            <a:endParaRPr lang="pl-PL" dirty="0"/>
          </a:p>
        </p:txBody>
      </p:sp>
      <p:sp>
        <p:nvSpPr>
          <p:cNvPr id="4" name="Slide Number Placeholder 3"/>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637909550"/>
      </p:ext>
    </p:extLst>
  </p:cSld>
  <p:clrMapOvr>
    <a:masterClrMapping/>
  </p:clrMapOvr>
  <p:transition spd="slow">
    <p:randomBar dir="vert"/>
    <p:sndAc>
      <p:stSnd>
        <p:snd r:embed="rId1" name="hamm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a:xfrm>
            <a:off x="648028" y="1960053"/>
            <a:ext cx="3478149" cy="1296035"/>
          </a:xfrm>
        </p:spPr>
        <p:txBody>
          <a:bodyPr anchor="b">
            <a:normAutofit/>
          </a:bodyPr>
          <a:lstStyle>
            <a:lvl1pPr algn="l">
              <a:defRPr sz="2268" b="0"/>
            </a:lvl1pPr>
          </a:lstStyle>
          <a:p>
            <a:r>
              <a:rPr lang="pl-PL"/>
              <a:t>Kliknij, aby edytować styl</a:t>
            </a:r>
            <a:endParaRPr lang="en-US" dirty="0"/>
          </a:p>
        </p:txBody>
      </p:sp>
      <p:sp>
        <p:nvSpPr>
          <p:cNvPr id="3" name="Content Placeholder 2"/>
          <p:cNvSpPr>
            <a:spLocks noGrp="1"/>
          </p:cNvSpPr>
          <p:nvPr>
            <p:ph idx="1"/>
          </p:nvPr>
        </p:nvSpPr>
        <p:spPr>
          <a:xfrm>
            <a:off x="4392187" y="576017"/>
            <a:ext cx="5829248" cy="4896132"/>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48028" y="3256087"/>
            <a:ext cx="3478149" cy="1728047"/>
          </a:xfrm>
        </p:spPr>
        <p:txBody>
          <a:bodyPr anchor="t">
            <a:normAutofit/>
          </a:bodyPr>
          <a:lstStyle>
            <a:lvl1pPr marL="0" indent="0">
              <a:buNone/>
              <a:defRPr sz="1512"/>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pl-PL"/>
              <a:t>Edytuj style wzorca tekstu</a:t>
            </a:r>
          </a:p>
        </p:txBody>
      </p:sp>
      <p:sp>
        <p:nvSpPr>
          <p:cNvPr id="5" name="Date Placeholder 4"/>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2942025567"/>
      </p:ext>
    </p:extLst>
  </p:cSld>
  <p:clrMapOvr>
    <a:masterClrMapping/>
  </p:clrMapOvr>
  <p:transition spd="slow">
    <p:randomBar dir="vert"/>
    <p:sndAc>
      <p:stSnd>
        <p:snd r:embed="rId1" name="hamm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1517488" cy="6478487"/>
          </a:xfrm>
          <a:prstGeom prst="rect">
            <a:avLst/>
          </a:prstGeom>
        </p:spPr>
      </p:pic>
      <p:sp>
        <p:nvSpPr>
          <p:cNvPr id="2" name="Title 1"/>
          <p:cNvSpPr>
            <a:spLocks noGrp="1"/>
          </p:cNvSpPr>
          <p:nvPr>
            <p:ph type="title"/>
          </p:nvPr>
        </p:nvSpPr>
        <p:spPr>
          <a:xfrm>
            <a:off x="648028" y="1512041"/>
            <a:ext cx="5825116" cy="1296035"/>
          </a:xfrm>
        </p:spPr>
        <p:txBody>
          <a:bodyPr anchor="b">
            <a:normAutofit/>
          </a:bodyPr>
          <a:lstStyle>
            <a:lvl1pPr algn="l">
              <a:defRPr sz="2646" b="0"/>
            </a:lvl1pPr>
          </a:lstStyle>
          <a:p>
            <a:r>
              <a:rPr lang="pl-PL"/>
              <a:t>Kliknij, aby edytować styl</a:t>
            </a:r>
            <a:endParaRPr lang="en-US" dirty="0"/>
          </a:p>
        </p:txBody>
      </p:sp>
      <p:sp>
        <p:nvSpPr>
          <p:cNvPr id="14" name="Picture Placeholder 2"/>
          <p:cNvSpPr>
            <a:spLocks noGrp="1" noChangeAspect="1"/>
          </p:cNvSpPr>
          <p:nvPr>
            <p:ph type="pic" idx="1"/>
          </p:nvPr>
        </p:nvSpPr>
        <p:spPr>
          <a:xfrm>
            <a:off x="7121171" y="864023"/>
            <a:ext cx="3100264" cy="4320117"/>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512"/>
            </a:lvl1pPr>
            <a:lvl2pPr marL="432008" indent="0">
              <a:buNone/>
              <a:defRPr sz="1512"/>
            </a:lvl2pPr>
            <a:lvl3pPr marL="864017" indent="0">
              <a:buNone/>
              <a:defRPr sz="1512"/>
            </a:lvl3pPr>
            <a:lvl4pPr marL="1296025" indent="0">
              <a:buNone/>
              <a:defRPr sz="1512"/>
            </a:lvl4pPr>
            <a:lvl5pPr marL="1728033" indent="0">
              <a:buNone/>
              <a:defRPr sz="1512"/>
            </a:lvl5pPr>
            <a:lvl6pPr marL="2160041" indent="0">
              <a:buNone/>
              <a:defRPr sz="1512"/>
            </a:lvl6pPr>
            <a:lvl7pPr marL="2592050" indent="0">
              <a:buNone/>
              <a:defRPr sz="1512"/>
            </a:lvl7pPr>
            <a:lvl8pPr marL="3024058" indent="0">
              <a:buNone/>
              <a:defRPr sz="1512"/>
            </a:lvl8pPr>
            <a:lvl9pPr marL="3456066" indent="0">
              <a:buNone/>
              <a:defRPr sz="1512"/>
            </a:lvl9pPr>
          </a:lstStyle>
          <a:p>
            <a:r>
              <a:rPr lang="pl-PL" dirty="0"/>
              <a:t>Kliknij ikonę, aby dodać obraz</a:t>
            </a:r>
            <a:endParaRPr lang="en-US" dirty="0"/>
          </a:p>
        </p:txBody>
      </p:sp>
      <p:sp>
        <p:nvSpPr>
          <p:cNvPr id="4" name="Text Placeholder 3"/>
          <p:cNvSpPr>
            <a:spLocks noGrp="1"/>
          </p:cNvSpPr>
          <p:nvPr>
            <p:ph type="body" sz="half" idx="2"/>
          </p:nvPr>
        </p:nvSpPr>
        <p:spPr>
          <a:xfrm>
            <a:off x="648028" y="2808076"/>
            <a:ext cx="5825116" cy="1728047"/>
          </a:xfrm>
        </p:spPr>
        <p:txBody>
          <a:bodyPr anchor="t">
            <a:normAutofit/>
          </a:bodyPr>
          <a:lstStyle>
            <a:lvl1pPr marL="0" indent="0">
              <a:buNone/>
              <a:defRPr sz="1701"/>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pl-PL"/>
              <a:t>Edytuj style wzorca tekstu</a:t>
            </a:r>
          </a:p>
        </p:txBody>
      </p:sp>
      <p:sp>
        <p:nvSpPr>
          <p:cNvPr id="5" name="Date Placeholder 4"/>
          <p:cNvSpPr>
            <a:spLocks noGrp="1"/>
          </p:cNvSpPr>
          <p:nvPr>
            <p:ph type="dt" sz="half" idx="10"/>
          </p:nvPr>
        </p:nvSpPr>
        <p:spPr/>
        <p:txBody>
          <a:bodyPr/>
          <a:lstStyle/>
          <a:p>
            <a:fld id="{2ADE89FF-F6D1-4134-B22E-3E929C9F50AF}" type="datetimeFigureOut">
              <a:rPr lang="pl-PL" smtClean="0"/>
              <a:pPr/>
              <a:t>16-04-24</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1249624836"/>
      </p:ext>
    </p:extLst>
  </p:cSld>
  <p:clrMapOvr>
    <a:masterClrMapping/>
  </p:clrMapOvr>
  <p:transition spd="slow">
    <p:randomBar dir="vert"/>
    <p:sndAc>
      <p:stSnd>
        <p:snd r:embed="rId1" name="hamm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audio" Target="../media/audio1.wav"/><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29" y="576016"/>
            <a:ext cx="9573406" cy="137603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48029" y="2024055"/>
            <a:ext cx="9573406" cy="3448093"/>
          </a:xfrm>
          <a:prstGeom prst="rect">
            <a:avLst/>
          </a:prstGeom>
        </p:spPr>
        <p:txBody>
          <a:bodyPr vert="horz" lIns="91440" tIns="45720" rIns="91440" bIns="45720" rtlCol="0"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116558" y="5547150"/>
            <a:ext cx="1512064" cy="357010"/>
          </a:xfrm>
          <a:prstGeom prst="rect">
            <a:avLst/>
          </a:prstGeom>
        </p:spPr>
        <p:txBody>
          <a:bodyPr vert="horz" lIns="91440" tIns="45720" rIns="91440" bIns="45720" rtlCol="0" anchor="ctr"/>
          <a:lstStyle>
            <a:lvl1pPr algn="r">
              <a:defRPr sz="945" b="0" i="0">
                <a:solidFill>
                  <a:schemeClr val="tx1"/>
                </a:solidFill>
                <a:effectLst/>
                <a:latin typeface="+mn-lt"/>
              </a:defRPr>
            </a:lvl1pPr>
          </a:lstStyle>
          <a:p>
            <a:fld id="{2ADE89FF-F6D1-4134-B22E-3E929C9F50AF}" type="datetimeFigureOut">
              <a:rPr lang="pl-PL" smtClean="0"/>
              <a:pPr/>
              <a:t>16-04-24</a:t>
            </a:fld>
            <a:endParaRPr lang="pl-PL" dirty="0"/>
          </a:p>
        </p:txBody>
      </p:sp>
      <p:sp>
        <p:nvSpPr>
          <p:cNvPr id="5" name="Footer Placeholder 4"/>
          <p:cNvSpPr>
            <a:spLocks noGrp="1"/>
          </p:cNvSpPr>
          <p:nvPr>
            <p:ph type="ftr" sz="quarter" idx="3"/>
          </p:nvPr>
        </p:nvSpPr>
        <p:spPr>
          <a:xfrm>
            <a:off x="648028" y="5547150"/>
            <a:ext cx="7396527" cy="357010"/>
          </a:xfrm>
          <a:prstGeom prst="rect">
            <a:avLst/>
          </a:prstGeom>
        </p:spPr>
        <p:txBody>
          <a:bodyPr vert="horz" lIns="91440" tIns="45720" rIns="91440" bIns="45720" rtlCol="0" anchor="ctr"/>
          <a:lstStyle>
            <a:lvl1pPr algn="l">
              <a:defRPr sz="945" b="0" i="0">
                <a:solidFill>
                  <a:schemeClr val="tx1"/>
                </a:solidFill>
                <a:effectLst/>
                <a:latin typeface="+mn-lt"/>
              </a:defRPr>
            </a:lvl1pPr>
          </a:lstStyle>
          <a:p>
            <a:endParaRPr lang="pl-PL" dirty="0"/>
          </a:p>
        </p:txBody>
      </p:sp>
      <p:sp>
        <p:nvSpPr>
          <p:cNvPr id="6" name="Slide Number Placeholder 5"/>
          <p:cNvSpPr>
            <a:spLocks noGrp="1"/>
          </p:cNvSpPr>
          <p:nvPr>
            <p:ph type="sldNum" sz="quarter" idx="4"/>
          </p:nvPr>
        </p:nvSpPr>
        <p:spPr>
          <a:xfrm>
            <a:off x="9700625" y="5547150"/>
            <a:ext cx="520810" cy="357010"/>
          </a:xfrm>
          <a:prstGeom prst="rect">
            <a:avLst/>
          </a:prstGeom>
        </p:spPr>
        <p:txBody>
          <a:bodyPr vert="horz" lIns="91440" tIns="45720" rIns="91440" bIns="45720" rtlCol="0" anchor="ctr"/>
          <a:lstStyle>
            <a:lvl1pPr algn="r">
              <a:defRPr sz="945" b="0" i="0">
                <a:solidFill>
                  <a:schemeClr val="tx1"/>
                </a:solidFill>
                <a:effectLst/>
                <a:latin typeface="+mn-lt"/>
              </a:defRPr>
            </a:lvl1p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333014407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spd="slow">
    <p:randomBar dir="vert"/>
    <p:sndAc>
      <p:stSnd>
        <p:snd r:embed="rId19" name="hammer.wav"/>
      </p:stSnd>
    </p:sndAc>
  </p:transition>
  <p:txStyles>
    <p:titleStyle>
      <a:lvl1pPr algn="l" defTabSz="432008" rtl="0" eaLnBrk="1" latinLnBrk="0" hangingPunct="1">
        <a:spcBef>
          <a:spcPct val="0"/>
        </a:spcBef>
        <a:buNone/>
        <a:defRPr sz="3402"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0005" indent="-270005" algn="l" defTabSz="432008" rtl="0" eaLnBrk="1" latinLnBrk="0" hangingPunct="1">
        <a:spcBef>
          <a:spcPts val="0"/>
        </a:spcBef>
        <a:spcAft>
          <a:spcPts val="945"/>
        </a:spcAft>
        <a:buClr>
          <a:schemeClr val="tx1"/>
        </a:buClr>
        <a:buSzPct val="100000"/>
        <a:buFont typeface="Arial"/>
        <a:buChar char="•"/>
        <a:defRPr sz="1701" kern="1200" cap="none">
          <a:solidFill>
            <a:schemeClr val="tx1"/>
          </a:solidFill>
          <a:effectLst/>
          <a:latin typeface="+mn-lt"/>
          <a:ea typeface="+mn-ea"/>
          <a:cs typeface="+mn-cs"/>
        </a:defRPr>
      </a:lvl1pPr>
      <a:lvl2pPr marL="702013" indent="-270005" algn="l" defTabSz="432008" rtl="0" eaLnBrk="1" latinLnBrk="0" hangingPunct="1">
        <a:spcBef>
          <a:spcPts val="0"/>
        </a:spcBef>
        <a:spcAft>
          <a:spcPts val="945"/>
        </a:spcAft>
        <a:buClr>
          <a:schemeClr val="tx1"/>
        </a:buClr>
        <a:buSzPct val="100000"/>
        <a:buFont typeface="Arial"/>
        <a:buChar char="•"/>
        <a:defRPr sz="1512" kern="1200" cap="none">
          <a:solidFill>
            <a:schemeClr val="tx1"/>
          </a:solidFill>
          <a:effectLst/>
          <a:latin typeface="+mn-lt"/>
          <a:ea typeface="+mn-ea"/>
          <a:cs typeface="+mn-cs"/>
        </a:defRPr>
      </a:lvl2pPr>
      <a:lvl3pPr marL="1134022" indent="-270005" algn="l" defTabSz="432008" rtl="0" eaLnBrk="1" latinLnBrk="0" hangingPunct="1">
        <a:spcBef>
          <a:spcPts val="0"/>
        </a:spcBef>
        <a:spcAft>
          <a:spcPts val="945"/>
        </a:spcAft>
        <a:buClr>
          <a:schemeClr val="tx1"/>
        </a:buClr>
        <a:buSzPct val="100000"/>
        <a:buFont typeface="Arial"/>
        <a:buChar char="•"/>
        <a:defRPr sz="1323" kern="1200" cap="none">
          <a:solidFill>
            <a:schemeClr val="tx1"/>
          </a:solidFill>
          <a:effectLst/>
          <a:latin typeface="+mn-lt"/>
          <a:ea typeface="+mn-ea"/>
          <a:cs typeface="+mn-cs"/>
        </a:defRPr>
      </a:lvl3pPr>
      <a:lvl4pPr marL="1458028" indent="-162003" algn="l" defTabSz="432008" rtl="0" eaLnBrk="1" latinLnBrk="0" hangingPunct="1">
        <a:spcBef>
          <a:spcPts val="0"/>
        </a:spcBef>
        <a:spcAft>
          <a:spcPts val="945"/>
        </a:spcAft>
        <a:buClr>
          <a:schemeClr val="tx1"/>
        </a:buClr>
        <a:buSzPct val="100000"/>
        <a:buFont typeface="Arial"/>
        <a:buChar char="•"/>
        <a:defRPr sz="1134" kern="1200" cap="none">
          <a:solidFill>
            <a:schemeClr val="tx1"/>
          </a:solidFill>
          <a:effectLst/>
          <a:latin typeface="+mn-lt"/>
          <a:ea typeface="+mn-ea"/>
          <a:cs typeface="+mn-cs"/>
        </a:defRPr>
      </a:lvl4pPr>
      <a:lvl5pPr marL="1890036" indent="-162003" algn="l" defTabSz="432008" rtl="0" eaLnBrk="1" latinLnBrk="0" hangingPunct="1">
        <a:spcBef>
          <a:spcPts val="0"/>
        </a:spcBef>
        <a:spcAft>
          <a:spcPts val="945"/>
        </a:spcAft>
        <a:buClr>
          <a:schemeClr val="tx1"/>
        </a:buClr>
        <a:buSzPct val="100000"/>
        <a:buFont typeface="Arial"/>
        <a:buChar char="•"/>
        <a:defRPr sz="1134" kern="1200" cap="none">
          <a:solidFill>
            <a:schemeClr val="tx1"/>
          </a:solidFill>
          <a:effectLst/>
          <a:latin typeface="+mn-lt"/>
          <a:ea typeface="+mn-ea"/>
          <a:cs typeface="+mn-cs"/>
        </a:defRPr>
      </a:lvl5pPr>
      <a:lvl6pPr marL="2376046" indent="-216004" algn="l" defTabSz="432008" rtl="0" eaLnBrk="1" latinLnBrk="0" hangingPunct="1">
        <a:spcBef>
          <a:spcPts val="0"/>
        </a:spcBef>
        <a:spcAft>
          <a:spcPts val="945"/>
        </a:spcAft>
        <a:buClr>
          <a:schemeClr val="tx1"/>
        </a:buClr>
        <a:buSzPct val="100000"/>
        <a:buFont typeface="Arial"/>
        <a:buChar char="•"/>
        <a:defRPr sz="1134" kern="1200" cap="none">
          <a:solidFill>
            <a:schemeClr val="tx1"/>
          </a:solidFill>
          <a:effectLst/>
          <a:latin typeface="+mn-lt"/>
          <a:ea typeface="+mn-ea"/>
          <a:cs typeface="+mn-cs"/>
        </a:defRPr>
      </a:lvl6pPr>
      <a:lvl7pPr marL="2808054" indent="-216004" algn="l" defTabSz="432008" rtl="0" eaLnBrk="1" latinLnBrk="0" hangingPunct="1">
        <a:spcBef>
          <a:spcPts val="0"/>
        </a:spcBef>
        <a:spcAft>
          <a:spcPts val="945"/>
        </a:spcAft>
        <a:buClr>
          <a:schemeClr val="tx1"/>
        </a:buClr>
        <a:buSzPct val="100000"/>
        <a:buFont typeface="Arial"/>
        <a:buChar char="•"/>
        <a:defRPr sz="1134" kern="1200" cap="none">
          <a:solidFill>
            <a:schemeClr val="tx1"/>
          </a:solidFill>
          <a:effectLst/>
          <a:latin typeface="+mn-lt"/>
          <a:ea typeface="+mn-ea"/>
          <a:cs typeface="+mn-cs"/>
        </a:defRPr>
      </a:lvl7pPr>
      <a:lvl8pPr marL="3240062" indent="-216004" algn="l" defTabSz="432008" rtl="0" eaLnBrk="1" latinLnBrk="0" hangingPunct="1">
        <a:spcBef>
          <a:spcPts val="0"/>
        </a:spcBef>
        <a:spcAft>
          <a:spcPts val="945"/>
        </a:spcAft>
        <a:buClr>
          <a:schemeClr val="tx1"/>
        </a:buClr>
        <a:buSzPct val="100000"/>
        <a:buFont typeface="Arial"/>
        <a:buChar char="•"/>
        <a:defRPr sz="1134" kern="1200" cap="none">
          <a:solidFill>
            <a:schemeClr val="tx1"/>
          </a:solidFill>
          <a:effectLst/>
          <a:latin typeface="+mn-lt"/>
          <a:ea typeface="+mn-ea"/>
          <a:cs typeface="+mn-cs"/>
        </a:defRPr>
      </a:lvl8pPr>
      <a:lvl9pPr marL="3672070" indent="-216004" algn="l" defTabSz="432008" rtl="0" eaLnBrk="1" latinLnBrk="0" hangingPunct="1">
        <a:spcBef>
          <a:spcPts val="0"/>
        </a:spcBef>
        <a:spcAft>
          <a:spcPts val="945"/>
        </a:spcAft>
        <a:buClr>
          <a:schemeClr val="tx1"/>
        </a:buClr>
        <a:buSzPct val="100000"/>
        <a:buFont typeface="Arial"/>
        <a:buChar char="•"/>
        <a:defRPr sz="1134" kern="1200" cap="none">
          <a:solidFill>
            <a:schemeClr val="tx1"/>
          </a:solidFill>
          <a:effectLst/>
          <a:latin typeface="+mn-lt"/>
          <a:ea typeface="+mn-ea"/>
          <a:cs typeface="+mn-cs"/>
        </a:defRPr>
      </a:lvl9pPr>
    </p:bodyStyle>
    <p:otherStyle>
      <a:defPPr>
        <a:defRPr lang="en-US"/>
      </a:defPPr>
      <a:lvl1pPr marL="0" algn="l" defTabSz="432008" rtl="0" eaLnBrk="1" latinLnBrk="0" hangingPunct="1">
        <a:defRPr sz="1701" kern="1200">
          <a:solidFill>
            <a:schemeClr val="tx1"/>
          </a:solidFill>
          <a:latin typeface="+mn-lt"/>
          <a:ea typeface="+mn-ea"/>
          <a:cs typeface="+mn-cs"/>
        </a:defRPr>
      </a:lvl1pPr>
      <a:lvl2pPr marL="432008" algn="l" defTabSz="432008" rtl="0" eaLnBrk="1" latinLnBrk="0" hangingPunct="1">
        <a:defRPr sz="1701" kern="1200">
          <a:solidFill>
            <a:schemeClr val="tx1"/>
          </a:solidFill>
          <a:latin typeface="+mn-lt"/>
          <a:ea typeface="+mn-ea"/>
          <a:cs typeface="+mn-cs"/>
        </a:defRPr>
      </a:lvl2pPr>
      <a:lvl3pPr marL="864017" algn="l" defTabSz="432008" rtl="0" eaLnBrk="1" latinLnBrk="0" hangingPunct="1">
        <a:defRPr sz="1701" kern="1200">
          <a:solidFill>
            <a:schemeClr val="tx1"/>
          </a:solidFill>
          <a:latin typeface="+mn-lt"/>
          <a:ea typeface="+mn-ea"/>
          <a:cs typeface="+mn-cs"/>
        </a:defRPr>
      </a:lvl3pPr>
      <a:lvl4pPr marL="1296025" algn="l" defTabSz="432008" rtl="0" eaLnBrk="1" latinLnBrk="0" hangingPunct="1">
        <a:defRPr sz="1701" kern="1200">
          <a:solidFill>
            <a:schemeClr val="tx1"/>
          </a:solidFill>
          <a:latin typeface="+mn-lt"/>
          <a:ea typeface="+mn-ea"/>
          <a:cs typeface="+mn-cs"/>
        </a:defRPr>
      </a:lvl4pPr>
      <a:lvl5pPr marL="1728033" algn="l" defTabSz="432008" rtl="0" eaLnBrk="1" latinLnBrk="0" hangingPunct="1">
        <a:defRPr sz="1701" kern="1200">
          <a:solidFill>
            <a:schemeClr val="tx1"/>
          </a:solidFill>
          <a:latin typeface="+mn-lt"/>
          <a:ea typeface="+mn-ea"/>
          <a:cs typeface="+mn-cs"/>
        </a:defRPr>
      </a:lvl5pPr>
      <a:lvl6pPr marL="2160041" algn="l" defTabSz="432008" rtl="0" eaLnBrk="1" latinLnBrk="0" hangingPunct="1">
        <a:defRPr sz="1701" kern="1200">
          <a:solidFill>
            <a:schemeClr val="tx1"/>
          </a:solidFill>
          <a:latin typeface="+mn-lt"/>
          <a:ea typeface="+mn-ea"/>
          <a:cs typeface="+mn-cs"/>
        </a:defRPr>
      </a:lvl6pPr>
      <a:lvl7pPr marL="2592050" algn="l" defTabSz="432008" rtl="0" eaLnBrk="1" latinLnBrk="0" hangingPunct="1">
        <a:defRPr sz="1701" kern="1200">
          <a:solidFill>
            <a:schemeClr val="tx1"/>
          </a:solidFill>
          <a:latin typeface="+mn-lt"/>
          <a:ea typeface="+mn-ea"/>
          <a:cs typeface="+mn-cs"/>
        </a:defRPr>
      </a:lvl7pPr>
      <a:lvl8pPr marL="3024058" algn="l" defTabSz="432008" rtl="0" eaLnBrk="1" latinLnBrk="0" hangingPunct="1">
        <a:defRPr sz="1701" kern="1200">
          <a:solidFill>
            <a:schemeClr val="tx1"/>
          </a:solidFill>
          <a:latin typeface="+mn-lt"/>
          <a:ea typeface="+mn-ea"/>
          <a:cs typeface="+mn-cs"/>
        </a:defRPr>
      </a:lvl8pPr>
      <a:lvl9pPr marL="3456066" algn="l" defTabSz="432008" rtl="0" eaLnBrk="1" latinLnBrk="0" hangingPunct="1">
        <a:defRPr sz="17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29" y="576016"/>
            <a:ext cx="9573406" cy="137603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48029" y="2024055"/>
            <a:ext cx="9573406" cy="3448093"/>
          </a:xfrm>
          <a:prstGeom prst="rect">
            <a:avLst/>
          </a:prstGeom>
        </p:spPr>
        <p:txBody>
          <a:bodyPr vert="horz" lIns="91440" tIns="45720" rIns="91440" bIns="45720" rtlCol="0"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116558" y="5547150"/>
            <a:ext cx="1512064" cy="357010"/>
          </a:xfrm>
          <a:prstGeom prst="rect">
            <a:avLst/>
          </a:prstGeom>
        </p:spPr>
        <p:txBody>
          <a:bodyPr vert="horz" lIns="91440" tIns="45720" rIns="91440" bIns="45720" rtlCol="0" anchor="ctr"/>
          <a:lstStyle>
            <a:lvl1pPr algn="r">
              <a:defRPr sz="945" b="0" i="0">
                <a:solidFill>
                  <a:schemeClr val="tx1"/>
                </a:solidFill>
                <a:effectLst/>
                <a:latin typeface="+mn-lt"/>
              </a:defRPr>
            </a:lvl1pPr>
          </a:lstStyle>
          <a:p>
            <a:fld id="{2ADE89FF-F6D1-4134-B22E-3E929C9F50AF}" type="datetimeFigureOut">
              <a:rPr lang="pl-PL" smtClean="0"/>
              <a:pPr/>
              <a:t>16-04-24</a:t>
            </a:fld>
            <a:endParaRPr lang="pl-PL" dirty="0"/>
          </a:p>
        </p:txBody>
      </p:sp>
      <p:sp>
        <p:nvSpPr>
          <p:cNvPr id="5" name="Footer Placeholder 4"/>
          <p:cNvSpPr>
            <a:spLocks noGrp="1"/>
          </p:cNvSpPr>
          <p:nvPr>
            <p:ph type="ftr" sz="quarter" idx="3"/>
          </p:nvPr>
        </p:nvSpPr>
        <p:spPr>
          <a:xfrm>
            <a:off x="648028" y="5547150"/>
            <a:ext cx="7396527" cy="357010"/>
          </a:xfrm>
          <a:prstGeom prst="rect">
            <a:avLst/>
          </a:prstGeom>
        </p:spPr>
        <p:txBody>
          <a:bodyPr vert="horz" lIns="91440" tIns="45720" rIns="91440" bIns="45720" rtlCol="0" anchor="ctr"/>
          <a:lstStyle>
            <a:lvl1pPr algn="l">
              <a:defRPr sz="945" b="0" i="0">
                <a:solidFill>
                  <a:schemeClr val="tx1"/>
                </a:solidFill>
                <a:effectLst/>
                <a:latin typeface="+mn-lt"/>
              </a:defRPr>
            </a:lvl1pPr>
          </a:lstStyle>
          <a:p>
            <a:endParaRPr lang="pl-PL" dirty="0"/>
          </a:p>
        </p:txBody>
      </p:sp>
      <p:sp>
        <p:nvSpPr>
          <p:cNvPr id="6" name="Slide Number Placeholder 5"/>
          <p:cNvSpPr>
            <a:spLocks noGrp="1"/>
          </p:cNvSpPr>
          <p:nvPr>
            <p:ph type="sldNum" sz="quarter" idx="4"/>
          </p:nvPr>
        </p:nvSpPr>
        <p:spPr>
          <a:xfrm>
            <a:off x="9700625" y="5547150"/>
            <a:ext cx="520810" cy="357010"/>
          </a:xfrm>
          <a:prstGeom prst="rect">
            <a:avLst/>
          </a:prstGeom>
        </p:spPr>
        <p:txBody>
          <a:bodyPr vert="horz" lIns="91440" tIns="45720" rIns="91440" bIns="45720" rtlCol="0" anchor="ctr"/>
          <a:lstStyle>
            <a:lvl1pPr algn="r">
              <a:defRPr sz="945" b="0" i="0">
                <a:solidFill>
                  <a:schemeClr val="tx1"/>
                </a:solidFill>
                <a:effectLst/>
                <a:latin typeface="+mn-lt"/>
              </a:defRPr>
            </a:lvl1pPr>
          </a:lstStyle>
          <a:p>
            <a:fld id="{7776AEDC-964C-4011-B6BC-52572E105163}" type="slidenum">
              <a:rPr lang="pl-PL" smtClean="0"/>
              <a:pPr/>
              <a:t>‹#›</a:t>
            </a:fld>
            <a:endParaRPr lang="pl-PL" dirty="0"/>
          </a:p>
        </p:txBody>
      </p:sp>
    </p:spTree>
    <p:extLst>
      <p:ext uri="{BB962C8B-B14F-4D97-AF65-F5344CB8AC3E}">
        <p14:creationId xmlns="" xmlns:p14="http://schemas.microsoft.com/office/powerpoint/2010/main" val="3203604743"/>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ransition spd="slow">
    <p:randomBar dir="vert"/>
    <p:sndAc>
      <p:stSnd>
        <p:snd r:embed="rId19" name="hammer.wav"/>
      </p:stSnd>
    </p:sndAc>
  </p:transition>
  <p:txStyles>
    <p:titleStyle>
      <a:lvl1pPr algn="l" defTabSz="432008" rtl="0" eaLnBrk="1" latinLnBrk="0" hangingPunct="1">
        <a:spcBef>
          <a:spcPct val="0"/>
        </a:spcBef>
        <a:buNone/>
        <a:defRPr sz="3402"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0005" indent="-270005" algn="l" defTabSz="432008" rtl="0" eaLnBrk="1" latinLnBrk="0" hangingPunct="1">
        <a:spcBef>
          <a:spcPts val="0"/>
        </a:spcBef>
        <a:spcAft>
          <a:spcPts val="945"/>
        </a:spcAft>
        <a:buClr>
          <a:schemeClr val="tx1"/>
        </a:buClr>
        <a:buSzPct val="100000"/>
        <a:buFont typeface="Arial"/>
        <a:buChar char="•"/>
        <a:defRPr sz="1701" kern="1200" cap="none">
          <a:solidFill>
            <a:schemeClr val="tx1"/>
          </a:solidFill>
          <a:effectLst/>
          <a:latin typeface="+mn-lt"/>
          <a:ea typeface="+mn-ea"/>
          <a:cs typeface="+mn-cs"/>
        </a:defRPr>
      </a:lvl1pPr>
      <a:lvl2pPr marL="702013" indent="-270005" algn="l" defTabSz="432008" rtl="0" eaLnBrk="1" latinLnBrk="0" hangingPunct="1">
        <a:spcBef>
          <a:spcPts val="0"/>
        </a:spcBef>
        <a:spcAft>
          <a:spcPts val="945"/>
        </a:spcAft>
        <a:buClr>
          <a:schemeClr val="tx1"/>
        </a:buClr>
        <a:buSzPct val="100000"/>
        <a:buFont typeface="Arial"/>
        <a:buChar char="•"/>
        <a:defRPr sz="1512" kern="1200" cap="none">
          <a:solidFill>
            <a:schemeClr val="tx1"/>
          </a:solidFill>
          <a:effectLst/>
          <a:latin typeface="+mn-lt"/>
          <a:ea typeface="+mn-ea"/>
          <a:cs typeface="+mn-cs"/>
        </a:defRPr>
      </a:lvl2pPr>
      <a:lvl3pPr marL="1134022" indent="-270005" algn="l" defTabSz="432008" rtl="0" eaLnBrk="1" latinLnBrk="0" hangingPunct="1">
        <a:spcBef>
          <a:spcPts val="0"/>
        </a:spcBef>
        <a:spcAft>
          <a:spcPts val="945"/>
        </a:spcAft>
        <a:buClr>
          <a:schemeClr val="tx1"/>
        </a:buClr>
        <a:buSzPct val="100000"/>
        <a:buFont typeface="Arial"/>
        <a:buChar char="•"/>
        <a:defRPr sz="1323" kern="1200" cap="none">
          <a:solidFill>
            <a:schemeClr val="tx1"/>
          </a:solidFill>
          <a:effectLst/>
          <a:latin typeface="+mn-lt"/>
          <a:ea typeface="+mn-ea"/>
          <a:cs typeface="+mn-cs"/>
        </a:defRPr>
      </a:lvl3pPr>
      <a:lvl4pPr marL="1458028" indent="-162003" algn="l" defTabSz="432008" rtl="0" eaLnBrk="1" latinLnBrk="0" hangingPunct="1">
        <a:spcBef>
          <a:spcPts val="0"/>
        </a:spcBef>
        <a:spcAft>
          <a:spcPts val="945"/>
        </a:spcAft>
        <a:buClr>
          <a:schemeClr val="tx1"/>
        </a:buClr>
        <a:buSzPct val="100000"/>
        <a:buFont typeface="Arial"/>
        <a:buChar char="•"/>
        <a:defRPr sz="1134" kern="1200" cap="none">
          <a:solidFill>
            <a:schemeClr val="tx1"/>
          </a:solidFill>
          <a:effectLst/>
          <a:latin typeface="+mn-lt"/>
          <a:ea typeface="+mn-ea"/>
          <a:cs typeface="+mn-cs"/>
        </a:defRPr>
      </a:lvl4pPr>
      <a:lvl5pPr marL="1890036" indent="-162003" algn="l" defTabSz="432008" rtl="0" eaLnBrk="1" latinLnBrk="0" hangingPunct="1">
        <a:spcBef>
          <a:spcPts val="0"/>
        </a:spcBef>
        <a:spcAft>
          <a:spcPts val="945"/>
        </a:spcAft>
        <a:buClr>
          <a:schemeClr val="tx1"/>
        </a:buClr>
        <a:buSzPct val="100000"/>
        <a:buFont typeface="Arial"/>
        <a:buChar char="•"/>
        <a:defRPr sz="1134" kern="1200" cap="none">
          <a:solidFill>
            <a:schemeClr val="tx1"/>
          </a:solidFill>
          <a:effectLst/>
          <a:latin typeface="+mn-lt"/>
          <a:ea typeface="+mn-ea"/>
          <a:cs typeface="+mn-cs"/>
        </a:defRPr>
      </a:lvl5pPr>
      <a:lvl6pPr marL="2376046" indent="-216004" algn="l" defTabSz="432008" rtl="0" eaLnBrk="1" latinLnBrk="0" hangingPunct="1">
        <a:spcBef>
          <a:spcPts val="0"/>
        </a:spcBef>
        <a:spcAft>
          <a:spcPts val="945"/>
        </a:spcAft>
        <a:buClr>
          <a:schemeClr val="tx1"/>
        </a:buClr>
        <a:buSzPct val="100000"/>
        <a:buFont typeface="Arial"/>
        <a:buChar char="•"/>
        <a:defRPr sz="1134" kern="1200" cap="none">
          <a:solidFill>
            <a:schemeClr val="tx1"/>
          </a:solidFill>
          <a:effectLst/>
          <a:latin typeface="+mn-lt"/>
          <a:ea typeface="+mn-ea"/>
          <a:cs typeface="+mn-cs"/>
        </a:defRPr>
      </a:lvl6pPr>
      <a:lvl7pPr marL="2808054" indent="-216004" algn="l" defTabSz="432008" rtl="0" eaLnBrk="1" latinLnBrk="0" hangingPunct="1">
        <a:spcBef>
          <a:spcPts val="0"/>
        </a:spcBef>
        <a:spcAft>
          <a:spcPts val="945"/>
        </a:spcAft>
        <a:buClr>
          <a:schemeClr val="tx1"/>
        </a:buClr>
        <a:buSzPct val="100000"/>
        <a:buFont typeface="Arial"/>
        <a:buChar char="•"/>
        <a:defRPr sz="1134" kern="1200" cap="none">
          <a:solidFill>
            <a:schemeClr val="tx1"/>
          </a:solidFill>
          <a:effectLst/>
          <a:latin typeface="+mn-lt"/>
          <a:ea typeface="+mn-ea"/>
          <a:cs typeface="+mn-cs"/>
        </a:defRPr>
      </a:lvl7pPr>
      <a:lvl8pPr marL="3240062" indent="-216004" algn="l" defTabSz="432008" rtl="0" eaLnBrk="1" latinLnBrk="0" hangingPunct="1">
        <a:spcBef>
          <a:spcPts val="0"/>
        </a:spcBef>
        <a:spcAft>
          <a:spcPts val="945"/>
        </a:spcAft>
        <a:buClr>
          <a:schemeClr val="tx1"/>
        </a:buClr>
        <a:buSzPct val="100000"/>
        <a:buFont typeface="Arial"/>
        <a:buChar char="•"/>
        <a:defRPr sz="1134" kern="1200" cap="none">
          <a:solidFill>
            <a:schemeClr val="tx1"/>
          </a:solidFill>
          <a:effectLst/>
          <a:latin typeface="+mn-lt"/>
          <a:ea typeface="+mn-ea"/>
          <a:cs typeface="+mn-cs"/>
        </a:defRPr>
      </a:lvl8pPr>
      <a:lvl9pPr marL="3672070" indent="-216004" algn="l" defTabSz="432008" rtl="0" eaLnBrk="1" latinLnBrk="0" hangingPunct="1">
        <a:spcBef>
          <a:spcPts val="0"/>
        </a:spcBef>
        <a:spcAft>
          <a:spcPts val="945"/>
        </a:spcAft>
        <a:buClr>
          <a:schemeClr val="tx1"/>
        </a:buClr>
        <a:buSzPct val="100000"/>
        <a:buFont typeface="Arial"/>
        <a:buChar char="•"/>
        <a:defRPr sz="1134" kern="1200" cap="none">
          <a:solidFill>
            <a:schemeClr val="tx1"/>
          </a:solidFill>
          <a:effectLst/>
          <a:latin typeface="+mn-lt"/>
          <a:ea typeface="+mn-ea"/>
          <a:cs typeface="+mn-cs"/>
        </a:defRPr>
      </a:lvl9pPr>
    </p:bodyStyle>
    <p:otherStyle>
      <a:defPPr>
        <a:defRPr lang="en-US"/>
      </a:defPPr>
      <a:lvl1pPr marL="0" algn="l" defTabSz="432008" rtl="0" eaLnBrk="1" latinLnBrk="0" hangingPunct="1">
        <a:defRPr sz="1701" kern="1200">
          <a:solidFill>
            <a:schemeClr val="tx1"/>
          </a:solidFill>
          <a:latin typeface="+mn-lt"/>
          <a:ea typeface="+mn-ea"/>
          <a:cs typeface="+mn-cs"/>
        </a:defRPr>
      </a:lvl1pPr>
      <a:lvl2pPr marL="432008" algn="l" defTabSz="432008" rtl="0" eaLnBrk="1" latinLnBrk="0" hangingPunct="1">
        <a:defRPr sz="1701" kern="1200">
          <a:solidFill>
            <a:schemeClr val="tx1"/>
          </a:solidFill>
          <a:latin typeface="+mn-lt"/>
          <a:ea typeface="+mn-ea"/>
          <a:cs typeface="+mn-cs"/>
        </a:defRPr>
      </a:lvl2pPr>
      <a:lvl3pPr marL="864017" algn="l" defTabSz="432008" rtl="0" eaLnBrk="1" latinLnBrk="0" hangingPunct="1">
        <a:defRPr sz="1701" kern="1200">
          <a:solidFill>
            <a:schemeClr val="tx1"/>
          </a:solidFill>
          <a:latin typeface="+mn-lt"/>
          <a:ea typeface="+mn-ea"/>
          <a:cs typeface="+mn-cs"/>
        </a:defRPr>
      </a:lvl3pPr>
      <a:lvl4pPr marL="1296025" algn="l" defTabSz="432008" rtl="0" eaLnBrk="1" latinLnBrk="0" hangingPunct="1">
        <a:defRPr sz="1701" kern="1200">
          <a:solidFill>
            <a:schemeClr val="tx1"/>
          </a:solidFill>
          <a:latin typeface="+mn-lt"/>
          <a:ea typeface="+mn-ea"/>
          <a:cs typeface="+mn-cs"/>
        </a:defRPr>
      </a:lvl4pPr>
      <a:lvl5pPr marL="1728033" algn="l" defTabSz="432008" rtl="0" eaLnBrk="1" latinLnBrk="0" hangingPunct="1">
        <a:defRPr sz="1701" kern="1200">
          <a:solidFill>
            <a:schemeClr val="tx1"/>
          </a:solidFill>
          <a:latin typeface="+mn-lt"/>
          <a:ea typeface="+mn-ea"/>
          <a:cs typeface="+mn-cs"/>
        </a:defRPr>
      </a:lvl5pPr>
      <a:lvl6pPr marL="2160041" algn="l" defTabSz="432008" rtl="0" eaLnBrk="1" latinLnBrk="0" hangingPunct="1">
        <a:defRPr sz="1701" kern="1200">
          <a:solidFill>
            <a:schemeClr val="tx1"/>
          </a:solidFill>
          <a:latin typeface="+mn-lt"/>
          <a:ea typeface="+mn-ea"/>
          <a:cs typeface="+mn-cs"/>
        </a:defRPr>
      </a:lvl6pPr>
      <a:lvl7pPr marL="2592050" algn="l" defTabSz="432008" rtl="0" eaLnBrk="1" latinLnBrk="0" hangingPunct="1">
        <a:defRPr sz="1701" kern="1200">
          <a:solidFill>
            <a:schemeClr val="tx1"/>
          </a:solidFill>
          <a:latin typeface="+mn-lt"/>
          <a:ea typeface="+mn-ea"/>
          <a:cs typeface="+mn-cs"/>
        </a:defRPr>
      </a:lvl7pPr>
      <a:lvl8pPr marL="3024058" algn="l" defTabSz="432008" rtl="0" eaLnBrk="1" latinLnBrk="0" hangingPunct="1">
        <a:defRPr sz="1701" kern="1200">
          <a:solidFill>
            <a:schemeClr val="tx1"/>
          </a:solidFill>
          <a:latin typeface="+mn-lt"/>
          <a:ea typeface="+mn-ea"/>
          <a:cs typeface="+mn-cs"/>
        </a:defRPr>
      </a:lvl8pPr>
      <a:lvl9pPr marL="3456066" algn="l" defTabSz="432008"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9.xml"/><Relationship Id="rId5" Type="http://schemas.openxmlformats.org/officeDocument/2006/relationships/image" Target="../media/image12.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9.xml"/><Relationship Id="rId5" Type="http://schemas.openxmlformats.org/officeDocument/2006/relationships/image" Target="../media/image16.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hyperlink" Target="http://sp1-kobylka.home.pl/prezentacjeprzyroda20142015/lesniczy.pdf" TargetMode="External"/><Relationship Id="rId3" Type="http://schemas.openxmlformats.org/officeDocument/2006/relationships/hyperlink" Target="https://www.google.pl/search?q=nadle%C5%9Bnictwo+chrzan%C3%B3w&amp;safe=active&amp;source=lnms&amp;tbm=isch&amp;sa=X&amp;ved=0ahUKEwi08-_8sJDLAhVJAZoKHekRBUYQ_AUICCgC&amp;biw=1366&amp;bih=623" TargetMode="External"/><Relationship Id="rId7" Type="http://schemas.openxmlformats.org/officeDocument/2006/relationships/hyperlink" Target="https://pl.wikipedia.org/wiki/Zaj%C4%85c_bielak" TargetMode="External"/><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hyperlink" Target="https://www.google.pl/search?q=za%C5%9Bmiecony+las&amp;newwindow=1&amp;source=lnms&amp;tbm=isch&amp;sa=X&amp;ved=0ahUKEwjSrr-wx7vLAhVGOpoKHe1UA70Q_AUIBygB&amp;biw=1366&amp;bih=657" TargetMode="External"/><Relationship Id="rId5" Type="http://schemas.openxmlformats.org/officeDocument/2006/relationships/hyperlink" Target="http://www.chrzanow.katowice.lasy.gov.pl/" TargetMode="External"/><Relationship Id="rId10" Type="http://schemas.openxmlformats.org/officeDocument/2006/relationships/image" Target="../media/image18.jpeg"/><Relationship Id="rId4" Type="http://schemas.openxmlformats.org/officeDocument/2006/relationships/hyperlink" Target="https://pl.wikipedia.org/wiki/Nadle%C5%9Bnictwo_Chrzan%C3%B3w" TargetMode="External"/><Relationship Id="rId9" Type="http://schemas.openxmlformats.org/officeDocument/2006/relationships/hyperlink" Target="https://www.google.pl/search?q=le%C5%9Bniczy&amp;rlz=1C1ASVB_enPL685PL686&amp;espv=2&amp;biw=1920&amp;bih=935&amp;source=lnms&amp;tbm=isch&amp;sa=X&amp;ved=0ahUKEwjZ3JXv1qTMAhVKGCwKHdGhCTIQ_AUIBigB"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az 4" descr="tło.jpg"/>
          <p:cNvPicPr>
            <a:picLocks noChangeAspect="1"/>
          </p:cNvPicPr>
          <p:nvPr/>
        </p:nvPicPr>
        <p:blipFill>
          <a:blip r:embed="rId3" cstate="print"/>
          <a:stretch>
            <a:fillRect/>
          </a:stretch>
        </p:blipFill>
        <p:spPr>
          <a:xfrm>
            <a:off x="-57004" y="0"/>
            <a:ext cx="11577492" cy="5058888"/>
          </a:xfrm>
          <a:prstGeom prst="rect">
            <a:avLst/>
          </a:prstGeom>
        </p:spPr>
      </p:pic>
      <p:sp>
        <p:nvSpPr>
          <p:cNvPr id="2" name="Tytuł 1"/>
          <p:cNvSpPr>
            <a:spLocks noGrp="1"/>
          </p:cNvSpPr>
          <p:nvPr>
            <p:ph type="ctrTitle"/>
          </p:nvPr>
        </p:nvSpPr>
        <p:spPr>
          <a:xfrm>
            <a:off x="0" y="5040175"/>
            <a:ext cx="11520488" cy="1440000"/>
          </a:xfrm>
          <a:solidFill>
            <a:schemeClr val="tx1"/>
          </a:solidFill>
          <a:ln>
            <a:solidFill>
              <a:schemeClr val="tx1">
                <a:lumMod val="95000"/>
              </a:schemeClr>
            </a:solidFill>
          </a:ln>
          <a:effectLst>
            <a:outerShdw blurRad="63500" sx="102000" sy="102000" algn="ctr" rotWithShape="0">
              <a:prstClr val="black">
                <a:alpha val="40000"/>
              </a:prstClr>
            </a:outerShdw>
          </a:effectLst>
        </p:spPr>
        <p:txBody>
          <a:bodyPr anchor="ctr">
            <a:normAutofit/>
          </a:bodyPr>
          <a:lstStyle/>
          <a:p>
            <a:pPr marL="355600" algn="l"/>
            <a:r>
              <a:rPr lang="pl-PL" sz="4800" dirty="0">
                <a:solidFill>
                  <a:schemeClr val="bg1"/>
                </a:solidFill>
                <a:effectLst>
                  <a:outerShdw blurRad="50800" dist="38100" dir="5400000" algn="t" rotWithShape="0">
                    <a:prstClr val="black">
                      <a:alpha val="40000"/>
                    </a:prstClr>
                  </a:outerShdw>
                </a:effectLst>
              </a:rPr>
              <a:t>OCHRONA Nadleśnictwa CHRZANÓW</a:t>
            </a:r>
          </a:p>
        </p:txBody>
      </p:sp>
    </p:spTree>
    <p:extLst>
      <p:ext uri="{BB962C8B-B14F-4D97-AF65-F5344CB8AC3E}">
        <p14:creationId xmlns="" xmlns:p14="http://schemas.microsoft.com/office/powerpoint/2010/main" val="1797654952"/>
      </p:ext>
    </p:extLst>
  </p:cSld>
  <p:clrMapOvr>
    <a:masterClrMapping/>
  </p:clrMapOvr>
  <p:transition spd="slow">
    <p:randomBar dir="vert"/>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p:cNvSpPr txBox="1">
            <a:spLocks/>
          </p:cNvSpPr>
          <p:nvPr/>
        </p:nvSpPr>
        <p:spPr>
          <a:xfrm>
            <a:off x="0" y="5544175"/>
            <a:ext cx="11520000" cy="936000"/>
          </a:xfrm>
          <a:prstGeom prst="rect">
            <a:avLst/>
          </a:prstGeom>
          <a:solidFill>
            <a:schemeClr val="tx1">
              <a:lumMod val="95000"/>
            </a:schemeClr>
          </a:solidFill>
          <a:ln>
            <a:solidFill>
              <a:schemeClr val="tx1">
                <a:lumMod val="95000"/>
              </a:schemeClr>
            </a:solidFill>
          </a:ln>
          <a:effectLst/>
        </p:spPr>
        <p:txBody>
          <a:bodyPr vert="horz" lIns="91440" tIns="45720" rIns="91440" bIns="45720" rtlCol="0" anchor="ctr">
            <a:normAutofit/>
          </a:bodyPr>
          <a:lstStyle>
            <a:lvl1pPr marL="0" indent="0" algn="r" defTabSz="432008" rtl="0" eaLnBrk="1" latinLnBrk="0" hangingPunct="1">
              <a:spcBef>
                <a:spcPts val="0"/>
              </a:spcBef>
              <a:spcAft>
                <a:spcPts val="945"/>
              </a:spcAft>
              <a:buClr>
                <a:schemeClr val="tx1"/>
              </a:buClr>
              <a:buSzPct val="100000"/>
              <a:buFont typeface="Arial"/>
              <a:buNone/>
              <a:defRPr sz="1701" kern="1200" cap="all">
                <a:solidFill>
                  <a:schemeClr val="tx1"/>
                </a:solidFill>
                <a:effectLst/>
                <a:latin typeface="+mn-lt"/>
                <a:ea typeface="+mn-ea"/>
                <a:cs typeface="+mn-cs"/>
              </a:defRPr>
            </a:lvl1pPr>
            <a:lvl2pPr marL="432008" indent="0" algn="ctr" defTabSz="432008" rtl="0" eaLnBrk="1" latinLnBrk="0" hangingPunct="1">
              <a:spcBef>
                <a:spcPts val="0"/>
              </a:spcBef>
              <a:spcAft>
                <a:spcPts val="945"/>
              </a:spcAft>
              <a:buClr>
                <a:schemeClr val="tx1"/>
              </a:buClr>
              <a:buSzPct val="100000"/>
              <a:buFont typeface="Arial"/>
              <a:buNone/>
              <a:defRPr sz="1512" kern="1200" cap="none">
                <a:solidFill>
                  <a:schemeClr val="tx1">
                    <a:tint val="75000"/>
                  </a:schemeClr>
                </a:solidFill>
                <a:effectLst/>
                <a:latin typeface="+mn-lt"/>
                <a:ea typeface="+mn-ea"/>
                <a:cs typeface="+mn-cs"/>
              </a:defRPr>
            </a:lvl2pPr>
            <a:lvl3pPr marL="864017" indent="0" algn="ctr" defTabSz="432008" rtl="0" eaLnBrk="1" latinLnBrk="0" hangingPunct="1">
              <a:spcBef>
                <a:spcPts val="0"/>
              </a:spcBef>
              <a:spcAft>
                <a:spcPts val="945"/>
              </a:spcAft>
              <a:buClr>
                <a:schemeClr val="tx1"/>
              </a:buClr>
              <a:buSzPct val="100000"/>
              <a:buFont typeface="Arial"/>
              <a:buNone/>
              <a:defRPr sz="1323" kern="1200" cap="none">
                <a:solidFill>
                  <a:schemeClr val="tx1">
                    <a:tint val="75000"/>
                  </a:schemeClr>
                </a:solidFill>
                <a:effectLst/>
                <a:latin typeface="+mn-lt"/>
                <a:ea typeface="+mn-ea"/>
                <a:cs typeface="+mn-cs"/>
              </a:defRPr>
            </a:lvl3pPr>
            <a:lvl4pPr marL="1296025" indent="0" algn="ctr" defTabSz="432008" rtl="0" eaLnBrk="1" latinLnBrk="0" hangingPunct="1">
              <a:spcBef>
                <a:spcPts val="0"/>
              </a:spcBef>
              <a:spcAft>
                <a:spcPts val="945"/>
              </a:spcAft>
              <a:buClr>
                <a:schemeClr val="tx1"/>
              </a:buClr>
              <a:buSzPct val="100000"/>
              <a:buFont typeface="Arial"/>
              <a:buNone/>
              <a:defRPr sz="1134" kern="1200" cap="none">
                <a:solidFill>
                  <a:schemeClr val="tx1">
                    <a:tint val="75000"/>
                  </a:schemeClr>
                </a:solidFill>
                <a:effectLst/>
                <a:latin typeface="+mn-lt"/>
                <a:ea typeface="+mn-ea"/>
                <a:cs typeface="+mn-cs"/>
              </a:defRPr>
            </a:lvl4pPr>
            <a:lvl5pPr marL="1728033" indent="0" algn="ctr" defTabSz="432008" rtl="0" eaLnBrk="1" latinLnBrk="0" hangingPunct="1">
              <a:spcBef>
                <a:spcPts val="0"/>
              </a:spcBef>
              <a:spcAft>
                <a:spcPts val="945"/>
              </a:spcAft>
              <a:buClr>
                <a:schemeClr val="tx1"/>
              </a:buClr>
              <a:buSzPct val="100000"/>
              <a:buFont typeface="Arial"/>
              <a:buNone/>
              <a:defRPr sz="1134" kern="1200" cap="none">
                <a:solidFill>
                  <a:schemeClr val="tx1">
                    <a:tint val="75000"/>
                  </a:schemeClr>
                </a:solidFill>
                <a:effectLst/>
                <a:latin typeface="+mn-lt"/>
                <a:ea typeface="+mn-ea"/>
                <a:cs typeface="+mn-cs"/>
              </a:defRPr>
            </a:lvl5pPr>
            <a:lvl6pPr marL="2160041" indent="0" algn="ctr" defTabSz="432008" rtl="0" eaLnBrk="1" latinLnBrk="0" hangingPunct="1">
              <a:spcBef>
                <a:spcPts val="0"/>
              </a:spcBef>
              <a:spcAft>
                <a:spcPts val="945"/>
              </a:spcAft>
              <a:buClr>
                <a:schemeClr val="tx1"/>
              </a:buClr>
              <a:buSzPct val="100000"/>
              <a:buFont typeface="Arial"/>
              <a:buNone/>
              <a:defRPr sz="1134" kern="1200" cap="none">
                <a:solidFill>
                  <a:schemeClr val="tx1">
                    <a:tint val="75000"/>
                  </a:schemeClr>
                </a:solidFill>
                <a:effectLst/>
                <a:latin typeface="+mn-lt"/>
                <a:ea typeface="+mn-ea"/>
                <a:cs typeface="+mn-cs"/>
              </a:defRPr>
            </a:lvl6pPr>
            <a:lvl7pPr marL="2592050" indent="0" algn="ctr" defTabSz="432008" rtl="0" eaLnBrk="1" latinLnBrk="0" hangingPunct="1">
              <a:spcBef>
                <a:spcPts val="0"/>
              </a:spcBef>
              <a:spcAft>
                <a:spcPts val="945"/>
              </a:spcAft>
              <a:buClr>
                <a:schemeClr val="tx1"/>
              </a:buClr>
              <a:buSzPct val="100000"/>
              <a:buFont typeface="Arial"/>
              <a:buNone/>
              <a:defRPr sz="1134" kern="1200" cap="none">
                <a:solidFill>
                  <a:schemeClr val="tx1">
                    <a:tint val="75000"/>
                  </a:schemeClr>
                </a:solidFill>
                <a:effectLst/>
                <a:latin typeface="+mn-lt"/>
                <a:ea typeface="+mn-ea"/>
                <a:cs typeface="+mn-cs"/>
              </a:defRPr>
            </a:lvl7pPr>
            <a:lvl8pPr marL="3024058" indent="0" algn="ctr" defTabSz="432008" rtl="0" eaLnBrk="1" latinLnBrk="0" hangingPunct="1">
              <a:spcBef>
                <a:spcPts val="0"/>
              </a:spcBef>
              <a:spcAft>
                <a:spcPts val="945"/>
              </a:spcAft>
              <a:buClr>
                <a:schemeClr val="tx1"/>
              </a:buClr>
              <a:buSzPct val="100000"/>
              <a:buFont typeface="Arial"/>
              <a:buNone/>
              <a:defRPr sz="1134" kern="1200" cap="none">
                <a:solidFill>
                  <a:schemeClr val="tx1">
                    <a:tint val="75000"/>
                  </a:schemeClr>
                </a:solidFill>
                <a:effectLst/>
                <a:latin typeface="+mn-lt"/>
                <a:ea typeface="+mn-ea"/>
                <a:cs typeface="+mn-cs"/>
              </a:defRPr>
            </a:lvl8pPr>
            <a:lvl9pPr marL="3456066" indent="0" algn="ctr" defTabSz="432008" rtl="0" eaLnBrk="1" latinLnBrk="0" hangingPunct="1">
              <a:spcBef>
                <a:spcPts val="0"/>
              </a:spcBef>
              <a:spcAft>
                <a:spcPts val="945"/>
              </a:spcAft>
              <a:buClr>
                <a:schemeClr val="tx1"/>
              </a:buClr>
              <a:buSzPct val="100000"/>
              <a:buFont typeface="Arial"/>
              <a:buNone/>
              <a:defRPr sz="1134" kern="1200" cap="none">
                <a:solidFill>
                  <a:schemeClr val="tx1">
                    <a:tint val="75000"/>
                  </a:schemeClr>
                </a:solidFill>
                <a:effectLst/>
                <a:latin typeface="+mn-lt"/>
                <a:ea typeface="+mn-ea"/>
                <a:cs typeface="+mn-cs"/>
              </a:defRPr>
            </a:lvl9pPr>
          </a:lstStyle>
          <a:p>
            <a:pPr marR="0" lvl="0" algn="just" defTabSz="425450" rtl="0" eaLnBrk="1" fontAlgn="auto" latinLnBrk="0" hangingPunct="1">
              <a:lnSpc>
                <a:spcPct val="100000"/>
              </a:lnSpc>
              <a:spcBef>
                <a:spcPts val="0"/>
              </a:spcBef>
              <a:spcAft>
                <a:spcPts val="945"/>
              </a:spcAft>
              <a:buClr>
                <a:schemeClr val="bg1"/>
              </a:buClr>
              <a:buSzPct val="100000"/>
              <a:buFont typeface="Arial"/>
              <a:buNone/>
              <a:tabLst>
                <a:tab pos="5834063" algn="l"/>
                <a:tab pos="11125200" algn="l"/>
              </a:tabLst>
              <a:defRPr/>
            </a:pPr>
            <a:r>
              <a:rPr kumimoji="0" lang="pl-PL" sz="2200" b="0" i="0" u="none" strike="noStrike" kern="1200" cap="all" spc="0" normalizeH="0" baseline="0" noProof="0" dirty="0">
                <a:ln>
                  <a:noFill/>
                </a:ln>
                <a:solidFill>
                  <a:schemeClr val="bg1"/>
                </a:solidFill>
                <a:effectLst/>
                <a:uLnTx/>
                <a:uFillTx/>
                <a:latin typeface="+mj-lt"/>
                <a:ea typeface="+mn-ea"/>
                <a:cs typeface="+mn-cs"/>
              </a:rPr>
              <a:t>DOMINIK MIKUSZEWSKI, JAKUB WIĘCEK i MICHAŁ STANO</a:t>
            </a:r>
            <a:r>
              <a:rPr kumimoji="0" lang="pl-PL" sz="2200" b="0" i="0" u="none" strike="noStrike" kern="1200" cap="all" spc="0" normalizeH="0" noProof="0" dirty="0">
                <a:ln>
                  <a:noFill/>
                </a:ln>
                <a:solidFill>
                  <a:schemeClr val="bg1"/>
                </a:solidFill>
                <a:effectLst/>
                <a:uLnTx/>
                <a:uFillTx/>
                <a:latin typeface="+mj-lt"/>
                <a:ea typeface="+mn-ea"/>
                <a:cs typeface="+mn-cs"/>
              </a:rPr>
              <a:t> </a:t>
            </a:r>
            <a:r>
              <a:rPr kumimoji="0" lang="pl-PL" sz="2200" b="0" i="0" u="none" strike="noStrike" kern="1200" cap="all" spc="0" normalizeH="0" baseline="0" noProof="0" dirty="0">
                <a:ln>
                  <a:noFill/>
                </a:ln>
                <a:solidFill>
                  <a:schemeClr val="bg1"/>
                </a:solidFill>
                <a:effectLst/>
                <a:uLnTx/>
                <a:uFillTx/>
                <a:latin typeface="+mj-lt"/>
                <a:ea typeface="+mn-ea"/>
                <a:cs typeface="+mn-cs"/>
              </a:rPr>
              <a:t>KL. </a:t>
            </a:r>
            <a:r>
              <a:rPr lang="pl-PL" sz="2200" noProof="0" dirty="0">
                <a:solidFill>
                  <a:schemeClr val="bg1"/>
                </a:solidFill>
                <a:latin typeface="+mj-lt"/>
              </a:rPr>
              <a:t>VI</a:t>
            </a:r>
            <a:r>
              <a:rPr kumimoji="0" lang="pl-PL" sz="2200" b="0" i="0" u="none" strike="noStrike" kern="1200" cap="all" spc="0" normalizeH="0" baseline="0" noProof="0" dirty="0">
                <a:ln>
                  <a:noFill/>
                </a:ln>
                <a:solidFill>
                  <a:schemeClr val="bg1"/>
                </a:solidFill>
                <a:effectLst/>
                <a:uLnTx/>
                <a:uFillTx/>
                <a:latin typeface="+mj-lt"/>
                <a:ea typeface="+mn-ea"/>
                <a:cs typeface="+mn-cs"/>
              </a:rPr>
              <a:t>A – SZKOŁA PODSTAWOWA NR 7</a:t>
            </a:r>
            <a:br>
              <a:rPr kumimoji="0" lang="pl-PL" sz="2200" b="0" i="0" u="none" strike="noStrike" kern="1200" cap="all" spc="0" normalizeH="0" baseline="0" noProof="0" dirty="0">
                <a:ln>
                  <a:noFill/>
                </a:ln>
                <a:solidFill>
                  <a:schemeClr val="bg1"/>
                </a:solidFill>
                <a:effectLst/>
                <a:uLnTx/>
                <a:uFillTx/>
                <a:latin typeface="+mj-lt"/>
                <a:ea typeface="+mn-ea"/>
                <a:cs typeface="+mn-cs"/>
              </a:rPr>
            </a:br>
            <a:r>
              <a:rPr kumimoji="0" lang="pl-PL" sz="2200" b="0" i="0" u="none" strike="noStrike" kern="1200" cap="all" spc="0" normalizeH="0" baseline="0" noProof="0" dirty="0">
                <a:ln>
                  <a:noFill/>
                </a:ln>
                <a:solidFill>
                  <a:schemeClr val="bg1"/>
                </a:solidFill>
                <a:effectLst/>
                <a:uLnTx/>
                <a:uFillTx/>
                <a:latin typeface="+mj-lt"/>
                <a:ea typeface="+mn-ea"/>
                <a:cs typeface="+mn-cs"/>
              </a:rPr>
              <a:t>z oddziałami</a:t>
            </a:r>
            <a:r>
              <a:rPr kumimoji="0" lang="pl-PL" sz="2200" b="0" i="0" u="none" strike="noStrike" kern="1200" cap="all" spc="0" normalizeH="0" noProof="0" dirty="0">
                <a:ln>
                  <a:noFill/>
                </a:ln>
                <a:solidFill>
                  <a:schemeClr val="bg1"/>
                </a:solidFill>
                <a:effectLst/>
                <a:uLnTx/>
                <a:uFillTx/>
                <a:latin typeface="+mj-lt"/>
                <a:ea typeface="+mn-ea"/>
                <a:cs typeface="+mn-cs"/>
              </a:rPr>
              <a:t> integracyjnymi</a:t>
            </a:r>
            <a:r>
              <a:rPr kumimoji="0" lang="pl-PL" sz="2200" b="0" i="0" u="none" strike="noStrike" kern="1200" cap="all" spc="0" normalizeH="0" baseline="0" noProof="0" dirty="0">
                <a:ln>
                  <a:noFill/>
                </a:ln>
                <a:solidFill>
                  <a:schemeClr val="bg1"/>
                </a:solidFill>
                <a:effectLst/>
                <a:uLnTx/>
                <a:uFillTx/>
                <a:latin typeface="+mj-lt"/>
                <a:ea typeface="+mn-ea"/>
                <a:cs typeface="+mn-cs"/>
              </a:rPr>
              <a:t> IM. Marii Skłodowskiej-curie W JAWORZNIE</a:t>
            </a:r>
          </a:p>
        </p:txBody>
      </p:sp>
      <p:pic>
        <p:nvPicPr>
          <p:cNvPr id="6" name="Obraz 5" descr="tło.jpg"/>
          <p:cNvPicPr>
            <a:picLocks noChangeAspect="1"/>
          </p:cNvPicPr>
          <p:nvPr/>
        </p:nvPicPr>
        <p:blipFill>
          <a:blip r:embed="rId3" cstate="print"/>
          <a:stretch>
            <a:fillRect/>
          </a:stretch>
        </p:blipFill>
        <p:spPr>
          <a:xfrm>
            <a:off x="0" y="-1"/>
            <a:ext cx="11520488" cy="4528487"/>
          </a:xfrm>
          <a:prstGeom prst="rect">
            <a:avLst/>
          </a:prstGeom>
        </p:spPr>
      </p:pic>
      <p:sp>
        <p:nvSpPr>
          <p:cNvPr id="2" name="Tytuł 1"/>
          <p:cNvSpPr>
            <a:spLocks noGrp="1"/>
          </p:cNvSpPr>
          <p:nvPr>
            <p:ph type="ctrTitle"/>
          </p:nvPr>
        </p:nvSpPr>
        <p:spPr>
          <a:xfrm>
            <a:off x="0" y="4481689"/>
            <a:ext cx="11520488" cy="1073773"/>
          </a:xfrm>
          <a:solidFill>
            <a:schemeClr val="tx1"/>
          </a:solidFill>
          <a:ln>
            <a:solidFill>
              <a:schemeClr val="tx1">
                <a:lumMod val="95000"/>
              </a:schemeClr>
            </a:solidFill>
          </a:ln>
          <a:effectLst>
            <a:outerShdw blurRad="63500" sx="102000" sy="102000" algn="ctr" rotWithShape="0">
              <a:prstClr val="black">
                <a:alpha val="40000"/>
              </a:prstClr>
            </a:outerShdw>
          </a:effectLst>
        </p:spPr>
        <p:txBody>
          <a:bodyPr anchor="ctr">
            <a:normAutofit/>
          </a:bodyPr>
          <a:lstStyle/>
          <a:p>
            <a:pPr marL="355600" algn="l"/>
            <a:r>
              <a:rPr lang="pl-PL" sz="4800" dirty="0">
                <a:solidFill>
                  <a:schemeClr val="bg1"/>
                </a:solidFill>
                <a:effectLst>
                  <a:outerShdw blurRad="50800" dist="38100" dir="5400000" algn="t" rotWithShape="0">
                    <a:prstClr val="black">
                      <a:alpha val="40000"/>
                    </a:prstClr>
                  </a:outerShdw>
                </a:effectLst>
              </a:rPr>
              <a:t>DZIĘKUJEMY ZA UWAGĘ</a:t>
            </a:r>
          </a:p>
        </p:txBody>
      </p:sp>
    </p:spTree>
    <p:extLst>
      <p:ext uri="{BB962C8B-B14F-4D97-AF65-F5344CB8AC3E}">
        <p14:creationId xmlns="" xmlns:p14="http://schemas.microsoft.com/office/powerpoint/2010/main" val="1073508108"/>
      </p:ext>
    </p:extLst>
  </p:cSld>
  <p:clrMapOvr>
    <a:masterClrMapping/>
  </p:clrMapOvr>
  <p:transition spd="slow">
    <p:randomBar dir="vert"/>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az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60203" y="2879998"/>
            <a:ext cx="5760285" cy="3600176"/>
          </a:xfrm>
          <a:prstGeom prst="rect">
            <a:avLst/>
          </a:prstGeom>
          <a:effectLst/>
        </p:spPr>
      </p:pic>
      <p:sp>
        <p:nvSpPr>
          <p:cNvPr id="3" name="Symbol zastępczy zawartości 2"/>
          <p:cNvSpPr>
            <a:spLocks noGrp="1"/>
          </p:cNvSpPr>
          <p:nvPr>
            <p:ph idx="1"/>
          </p:nvPr>
        </p:nvSpPr>
        <p:spPr>
          <a:xfrm>
            <a:off x="0" y="2879999"/>
            <a:ext cx="5760203" cy="3600175"/>
          </a:xfrm>
          <a:solidFill>
            <a:schemeClr val="tx1">
              <a:lumMod val="95000"/>
            </a:schemeClr>
          </a:solidFill>
          <a:ln>
            <a:solidFill>
              <a:schemeClr val="tx1">
                <a:lumMod val="95000"/>
              </a:schemeClr>
            </a:solidFill>
          </a:ln>
          <a:effectLst>
            <a:outerShdw blurRad="63500" sx="102000" sy="102000" algn="ctr" rotWithShape="0">
              <a:prstClr val="black">
                <a:alpha val="40000"/>
              </a:prstClr>
            </a:outerShdw>
          </a:effectLst>
        </p:spPr>
        <p:txBody>
          <a:bodyPr>
            <a:normAutofit fontScale="92500" lnSpcReduction="10000"/>
          </a:bodyPr>
          <a:lstStyle/>
          <a:p>
            <a:pPr marL="0" indent="0" algn="just" defTabSz="425450">
              <a:buClr>
                <a:schemeClr val="bg1"/>
              </a:buClr>
              <a:buNone/>
              <a:tabLst>
                <a:tab pos="11033125" algn="l"/>
              </a:tabLst>
            </a:pPr>
            <a:r>
              <a:rPr lang="pl-PL" sz="2200" cap="all" dirty="0">
                <a:solidFill>
                  <a:schemeClr val="bg1"/>
                </a:solidFill>
                <a:latin typeface="+mj-lt"/>
              </a:rPr>
              <a:t>LEŚNIK TO BARDZO WAŻNY ZAWÓD. DLACZEGO? </a:t>
            </a:r>
            <a:r>
              <a:rPr lang="pl-PL" sz="2200" cap="all" dirty="0" smtClean="0">
                <a:solidFill>
                  <a:schemeClr val="bg1"/>
                </a:solidFill>
                <a:latin typeface="+mj-lt"/>
              </a:rPr>
              <a:t/>
            </a:r>
            <a:br>
              <a:rPr lang="pl-PL" sz="2200" cap="all" dirty="0" smtClean="0">
                <a:solidFill>
                  <a:schemeClr val="bg1"/>
                </a:solidFill>
                <a:latin typeface="+mj-lt"/>
              </a:rPr>
            </a:br>
            <a:r>
              <a:rPr lang="pl-PL" sz="2200" cap="all" dirty="0" smtClean="0">
                <a:solidFill>
                  <a:schemeClr val="bg1"/>
                </a:solidFill>
                <a:latin typeface="+mj-lt"/>
              </a:rPr>
              <a:t>TO </a:t>
            </a:r>
            <a:r>
              <a:rPr lang="pl-PL" sz="2200" cap="all" dirty="0">
                <a:solidFill>
                  <a:schemeClr val="bg1"/>
                </a:solidFill>
                <a:latin typeface="+mj-lt"/>
              </a:rPr>
              <a:t>BARDZO PROSTE PYTANIE. OTÓŻ BEZ NICH </a:t>
            </a:r>
            <a:r>
              <a:rPr lang="pl-PL" sz="2200" cap="all" dirty="0" smtClean="0">
                <a:solidFill>
                  <a:schemeClr val="bg1"/>
                </a:solidFill>
                <a:latin typeface="+mj-lt"/>
              </a:rPr>
              <a:t/>
            </a:r>
            <a:br>
              <a:rPr lang="pl-PL" sz="2200" cap="all" dirty="0" smtClean="0">
                <a:solidFill>
                  <a:schemeClr val="bg1"/>
                </a:solidFill>
                <a:latin typeface="+mj-lt"/>
              </a:rPr>
            </a:br>
            <a:r>
              <a:rPr lang="pl-PL" sz="2200" cap="all" dirty="0" smtClean="0">
                <a:solidFill>
                  <a:schemeClr val="bg1"/>
                </a:solidFill>
                <a:latin typeface="+mj-lt"/>
              </a:rPr>
              <a:t>NA </a:t>
            </a:r>
            <a:r>
              <a:rPr lang="pl-PL" sz="2200" cap="all" dirty="0">
                <a:solidFill>
                  <a:schemeClr val="bg1"/>
                </a:solidFill>
                <a:latin typeface="+mj-lt"/>
              </a:rPr>
              <a:t>ŚWIECIE BYŁOBY O WIELE MNIEJ GATUNKÓW </a:t>
            </a:r>
            <a:r>
              <a:rPr lang="pl-PL" sz="2200" cap="all" dirty="0" smtClean="0">
                <a:solidFill>
                  <a:schemeClr val="bg1"/>
                </a:solidFill>
                <a:latin typeface="+mj-lt"/>
              </a:rPr>
              <a:t>ZWIERZĄT I </a:t>
            </a:r>
            <a:r>
              <a:rPr lang="pl-PL" sz="2200" cap="all" dirty="0">
                <a:solidFill>
                  <a:schemeClr val="bg1"/>
                </a:solidFill>
                <a:latin typeface="+mj-lt"/>
              </a:rPr>
              <a:t>ROŚLIN. ONI CHRONIĄ I KOCHAJĄ PRZYRODĘ. Zawód leśniczego wymaga dobrej sprawności fizycznej. Sprawy biurowe </a:t>
            </a:r>
            <a:r>
              <a:rPr lang="pl-PL" sz="2200" cap="all" dirty="0" smtClean="0">
                <a:solidFill>
                  <a:schemeClr val="bg1"/>
                </a:solidFill>
                <a:latin typeface="+mj-lt"/>
              </a:rPr>
              <a:t/>
            </a:r>
            <a:br>
              <a:rPr lang="pl-PL" sz="2200" cap="all" dirty="0" smtClean="0">
                <a:solidFill>
                  <a:schemeClr val="bg1"/>
                </a:solidFill>
                <a:latin typeface="+mj-lt"/>
              </a:rPr>
            </a:br>
            <a:r>
              <a:rPr lang="pl-PL" sz="2200" cap="all" dirty="0" smtClean="0">
                <a:solidFill>
                  <a:schemeClr val="bg1"/>
                </a:solidFill>
                <a:latin typeface="+mj-lt"/>
              </a:rPr>
              <a:t>i przyjęcie </a:t>
            </a:r>
            <a:r>
              <a:rPr lang="pl-PL" sz="2200" cap="all" dirty="0">
                <a:solidFill>
                  <a:schemeClr val="bg1"/>
                </a:solidFill>
                <a:latin typeface="+mj-lt"/>
              </a:rPr>
              <a:t>interesantów odbywają się </a:t>
            </a:r>
            <a:r>
              <a:rPr lang="pl-PL" sz="2200" cap="all" dirty="0" smtClean="0">
                <a:solidFill>
                  <a:schemeClr val="bg1"/>
                </a:solidFill>
                <a:latin typeface="+mj-lt"/>
              </a:rPr>
              <a:t/>
            </a:r>
            <a:br>
              <a:rPr lang="pl-PL" sz="2200" cap="all" dirty="0" smtClean="0">
                <a:solidFill>
                  <a:schemeClr val="bg1"/>
                </a:solidFill>
                <a:latin typeface="+mj-lt"/>
              </a:rPr>
            </a:br>
            <a:r>
              <a:rPr lang="pl-PL" sz="2200" cap="all" dirty="0" smtClean="0">
                <a:solidFill>
                  <a:schemeClr val="bg1"/>
                </a:solidFill>
                <a:latin typeface="+mj-lt"/>
              </a:rPr>
              <a:t>w leśniczówce, w </a:t>
            </a:r>
            <a:r>
              <a:rPr lang="pl-PL" sz="2200" cap="all" dirty="0">
                <a:solidFill>
                  <a:schemeClr val="bg1"/>
                </a:solidFill>
                <a:latin typeface="+mj-lt"/>
              </a:rPr>
              <a:t>siedzibie leśnictwa, ale większość pracy wykonuje się w lesie. Każdego dnia leśniczy musi przemierzać </a:t>
            </a:r>
            <a:r>
              <a:rPr lang="pl-PL" sz="2200" cap="all" dirty="0" smtClean="0">
                <a:solidFill>
                  <a:schemeClr val="bg1"/>
                </a:solidFill>
                <a:latin typeface="+mj-lt"/>
              </a:rPr>
              <a:t>wiele kilometrów, </a:t>
            </a:r>
            <a:r>
              <a:rPr lang="pl-PL" sz="2200" cap="all" dirty="0">
                <a:solidFill>
                  <a:schemeClr val="bg1"/>
                </a:solidFill>
                <a:latin typeface="+mj-lt"/>
              </a:rPr>
              <a:t>a praca może być i w nocy </a:t>
            </a:r>
            <a:r>
              <a:rPr lang="pl-PL" sz="2200" cap="all" dirty="0" smtClean="0">
                <a:solidFill>
                  <a:schemeClr val="bg1"/>
                </a:solidFill>
                <a:latin typeface="+mj-lt"/>
              </a:rPr>
              <a:t/>
            </a:r>
            <a:br>
              <a:rPr lang="pl-PL" sz="2200" cap="all" dirty="0" smtClean="0">
                <a:solidFill>
                  <a:schemeClr val="bg1"/>
                </a:solidFill>
                <a:latin typeface="+mj-lt"/>
              </a:rPr>
            </a:br>
            <a:r>
              <a:rPr lang="pl-PL" sz="2200" cap="all" dirty="0" smtClean="0">
                <a:solidFill>
                  <a:schemeClr val="bg1"/>
                </a:solidFill>
                <a:latin typeface="+mj-lt"/>
              </a:rPr>
              <a:t>i </a:t>
            </a:r>
            <a:r>
              <a:rPr lang="pl-PL" sz="2200" cap="all" dirty="0">
                <a:solidFill>
                  <a:schemeClr val="bg1"/>
                </a:solidFill>
                <a:latin typeface="+mj-lt"/>
              </a:rPr>
              <a:t>w święta.</a:t>
            </a:r>
          </a:p>
        </p:txBody>
      </p:sp>
      <p:pic>
        <p:nvPicPr>
          <p:cNvPr id="5" name="Obraz 4" descr="1.jpg"/>
          <p:cNvPicPr>
            <a:picLocks noChangeAspect="1"/>
          </p:cNvPicPr>
          <p:nvPr/>
        </p:nvPicPr>
        <p:blipFill>
          <a:blip r:embed="rId4" cstate="print"/>
          <a:stretch>
            <a:fillRect/>
          </a:stretch>
        </p:blipFill>
        <p:spPr>
          <a:xfrm>
            <a:off x="0" y="0"/>
            <a:ext cx="11520488" cy="1472540"/>
          </a:xfrm>
          <a:prstGeom prst="rect">
            <a:avLst/>
          </a:prstGeom>
        </p:spPr>
      </p:pic>
      <p:sp>
        <p:nvSpPr>
          <p:cNvPr id="2" name="Tytuł 1"/>
          <p:cNvSpPr>
            <a:spLocks noGrp="1"/>
          </p:cNvSpPr>
          <p:nvPr>
            <p:ph type="title"/>
          </p:nvPr>
        </p:nvSpPr>
        <p:spPr>
          <a:xfrm>
            <a:off x="0" y="1463749"/>
            <a:ext cx="11520488" cy="1440000"/>
          </a:xfrm>
          <a:solidFill>
            <a:schemeClr val="tx1"/>
          </a:solidFill>
          <a:ln>
            <a:solidFill>
              <a:schemeClr val="tx1"/>
            </a:solidFill>
          </a:ln>
          <a:effectLst>
            <a:outerShdw blurRad="63500" sx="102000" sy="102000" algn="ctr" rotWithShape="0">
              <a:prstClr val="black">
                <a:alpha val="40000"/>
              </a:prstClr>
            </a:outerShdw>
          </a:effectLst>
        </p:spPr>
        <p:txBody>
          <a:bodyPr>
            <a:normAutofit/>
          </a:bodyPr>
          <a:lstStyle/>
          <a:p>
            <a:pPr marL="360363"/>
            <a:r>
              <a:rPr lang="pl-PL" sz="4000" dirty="0">
                <a:solidFill>
                  <a:schemeClr val="bg1"/>
                </a:solidFill>
                <a:effectLst>
                  <a:outerShdw blurRad="50800" dist="38100" dir="5400000" algn="t" rotWithShape="0">
                    <a:prstClr val="black">
                      <a:alpha val="40000"/>
                    </a:prstClr>
                  </a:outerShdw>
                </a:effectLst>
              </a:rPr>
              <a:t>KTO CHRONI LASY?</a:t>
            </a:r>
          </a:p>
        </p:txBody>
      </p:sp>
    </p:spTree>
    <p:extLst>
      <p:ext uri="{BB962C8B-B14F-4D97-AF65-F5344CB8AC3E}">
        <p14:creationId xmlns="" xmlns:p14="http://schemas.microsoft.com/office/powerpoint/2010/main" val="2128388136"/>
      </p:ext>
    </p:extLst>
  </p:cSld>
  <p:clrMapOvr>
    <a:masterClrMapping/>
  </p:clrMapOvr>
  <p:transition spd="slow">
    <p:randomBar dir="vert"/>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az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5735247" y="2880176"/>
            <a:ext cx="5785241" cy="3600000"/>
          </a:xfrm>
          <a:prstGeom prst="rect">
            <a:avLst/>
          </a:prstGeom>
          <a:effectLst/>
        </p:spPr>
      </p:pic>
      <p:sp>
        <p:nvSpPr>
          <p:cNvPr id="3" name="Symbol zastępczy zawartości 2"/>
          <p:cNvSpPr>
            <a:spLocks noGrp="1"/>
          </p:cNvSpPr>
          <p:nvPr>
            <p:ph idx="1"/>
          </p:nvPr>
        </p:nvSpPr>
        <p:spPr>
          <a:xfrm>
            <a:off x="0" y="2880175"/>
            <a:ext cx="5735247" cy="3600000"/>
          </a:xfrm>
          <a:solidFill>
            <a:schemeClr val="tx1">
              <a:lumMod val="95000"/>
            </a:schemeClr>
          </a:solidFill>
          <a:ln>
            <a:solidFill>
              <a:schemeClr val="tx1">
                <a:lumMod val="95000"/>
              </a:schemeClr>
            </a:solidFill>
          </a:ln>
          <a:effectLst>
            <a:outerShdw blurRad="63500" sx="102000" sy="102000" algn="ctr" rotWithShape="0">
              <a:prstClr val="black">
                <a:alpha val="40000"/>
              </a:prstClr>
            </a:outerShdw>
          </a:effectLst>
        </p:spPr>
        <p:txBody>
          <a:bodyPr>
            <a:normAutofit/>
          </a:bodyPr>
          <a:lstStyle/>
          <a:p>
            <a:pPr marL="0" indent="0" algn="just" defTabSz="425450">
              <a:buClr>
                <a:schemeClr val="bg1"/>
              </a:buClr>
              <a:buNone/>
              <a:tabLst>
                <a:tab pos="11033125" algn="l"/>
              </a:tabLst>
            </a:pPr>
            <a:r>
              <a:rPr lang="pl-PL" sz="2200" cap="all" dirty="0">
                <a:solidFill>
                  <a:schemeClr val="bg1"/>
                </a:solidFill>
                <a:latin typeface="+mj-lt"/>
              </a:rPr>
              <a:t>OCHRONA ŚCISŁA POWODUJE, ŻE DANE ZWIERZĘ LUB </a:t>
            </a:r>
            <a:r>
              <a:rPr lang="pl-PL" sz="2200" cap="all" dirty="0" smtClean="0">
                <a:solidFill>
                  <a:schemeClr val="bg1"/>
                </a:solidFill>
                <a:latin typeface="+mj-lt"/>
              </a:rPr>
              <a:t>ROŚLINA </a:t>
            </a:r>
            <a:r>
              <a:rPr lang="pl-PL" sz="2200" cap="all" dirty="0">
                <a:solidFill>
                  <a:schemeClr val="bg1"/>
                </a:solidFill>
                <a:latin typeface="+mj-lt"/>
              </a:rPr>
              <a:t>JEST PRAKTYCZNIE NIETYKALNA. NIE MOŻNA ICH POD ŻADNYM POZOREM BIĆ, STRASZYĆ, A W SZCZEGÓLNOŚCI POLOWAĆ </a:t>
            </a:r>
            <a:r>
              <a:rPr lang="pl-PL" sz="2200" cap="all" dirty="0" smtClean="0">
                <a:solidFill>
                  <a:schemeClr val="bg1"/>
                </a:solidFill>
                <a:latin typeface="+mj-lt"/>
              </a:rPr>
              <a:t/>
            </a:r>
            <a:br>
              <a:rPr lang="pl-PL" sz="2200" cap="all" dirty="0" smtClean="0">
                <a:solidFill>
                  <a:schemeClr val="bg1"/>
                </a:solidFill>
                <a:latin typeface="+mj-lt"/>
              </a:rPr>
            </a:br>
            <a:r>
              <a:rPr lang="pl-PL" sz="2200" cap="all" dirty="0" smtClean="0">
                <a:solidFill>
                  <a:schemeClr val="bg1"/>
                </a:solidFill>
                <a:latin typeface="+mj-lt"/>
              </a:rPr>
              <a:t>NA </a:t>
            </a:r>
            <a:r>
              <a:rPr lang="pl-PL" sz="2200" cap="all" dirty="0">
                <a:solidFill>
                  <a:schemeClr val="bg1"/>
                </a:solidFill>
                <a:latin typeface="+mj-lt"/>
              </a:rPr>
              <a:t>NIE. W PRZYPADKU FLORY NIE WOLNO ZRYWAĆ </a:t>
            </a:r>
            <a:r>
              <a:rPr lang="pl-PL" sz="2200" cap="all" dirty="0" smtClean="0">
                <a:solidFill>
                  <a:schemeClr val="bg1"/>
                </a:solidFill>
                <a:latin typeface="+mj-lt"/>
              </a:rPr>
              <a:t> I </a:t>
            </a:r>
            <a:r>
              <a:rPr lang="pl-PL" sz="2200" cap="all" dirty="0">
                <a:solidFill>
                  <a:schemeClr val="bg1"/>
                </a:solidFill>
                <a:latin typeface="+mj-lt"/>
              </a:rPr>
              <a:t>NISZCZYĆ JEJ.</a:t>
            </a:r>
          </a:p>
        </p:txBody>
      </p:sp>
      <p:pic>
        <p:nvPicPr>
          <p:cNvPr id="6" name="Obraz 5" descr="2.jpg"/>
          <p:cNvPicPr>
            <a:picLocks noChangeAspect="1"/>
          </p:cNvPicPr>
          <p:nvPr/>
        </p:nvPicPr>
        <p:blipFill>
          <a:blip r:embed="rId4" cstate="print"/>
          <a:stretch>
            <a:fillRect/>
          </a:stretch>
        </p:blipFill>
        <p:spPr>
          <a:xfrm>
            <a:off x="0" y="-1"/>
            <a:ext cx="11520488" cy="1425039"/>
          </a:xfrm>
          <a:prstGeom prst="rect">
            <a:avLst/>
          </a:prstGeom>
        </p:spPr>
      </p:pic>
      <p:sp>
        <p:nvSpPr>
          <p:cNvPr id="2" name="Tytuł 1"/>
          <p:cNvSpPr>
            <a:spLocks noGrp="1"/>
          </p:cNvSpPr>
          <p:nvPr>
            <p:ph type="title"/>
          </p:nvPr>
        </p:nvSpPr>
        <p:spPr>
          <a:xfrm>
            <a:off x="0" y="1440175"/>
            <a:ext cx="11520488" cy="1440000"/>
          </a:xfrm>
          <a:solidFill>
            <a:schemeClr val="tx1"/>
          </a:solidFill>
          <a:ln>
            <a:solidFill>
              <a:schemeClr val="tx1"/>
            </a:solidFill>
          </a:ln>
          <a:effectLst>
            <a:outerShdw blurRad="63500" sx="102000" sy="102000" algn="ctr" rotWithShape="0">
              <a:prstClr val="black">
                <a:alpha val="40000"/>
              </a:prstClr>
            </a:outerShdw>
          </a:effectLst>
        </p:spPr>
        <p:txBody>
          <a:bodyPr>
            <a:normAutofit/>
          </a:bodyPr>
          <a:lstStyle/>
          <a:p>
            <a:pPr marL="360363"/>
            <a:r>
              <a:rPr lang="pl-PL" sz="4000" dirty="0">
                <a:solidFill>
                  <a:schemeClr val="bg1"/>
                </a:solidFill>
                <a:effectLst>
                  <a:outerShdw blurRad="50800" dist="38100" dir="5400000" algn="t" rotWithShape="0">
                    <a:prstClr val="black">
                      <a:alpha val="40000"/>
                    </a:prstClr>
                  </a:outerShdw>
                </a:effectLst>
              </a:rPr>
              <a:t>CO TO JEST OCHRONA ŚCISŁA?</a:t>
            </a:r>
          </a:p>
        </p:txBody>
      </p:sp>
    </p:spTree>
    <p:extLst>
      <p:ext uri="{BB962C8B-B14F-4D97-AF65-F5344CB8AC3E}">
        <p14:creationId xmlns="" xmlns:p14="http://schemas.microsoft.com/office/powerpoint/2010/main" val="2104708433"/>
      </p:ext>
    </p:extLst>
  </p:cSld>
  <p:clrMapOvr>
    <a:masterClrMapping/>
  </p:clrMapOvr>
  <p:transition spd="slow">
    <p:randomBar dir="vert"/>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az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161651" y="2880175"/>
            <a:ext cx="5358837" cy="3600000"/>
          </a:xfrm>
          <a:prstGeom prst="rect">
            <a:avLst/>
          </a:prstGeom>
          <a:effectLst/>
        </p:spPr>
      </p:pic>
      <p:sp>
        <p:nvSpPr>
          <p:cNvPr id="3" name="Symbol zastępczy zawartości 2"/>
          <p:cNvSpPr>
            <a:spLocks noGrp="1"/>
          </p:cNvSpPr>
          <p:nvPr>
            <p:ph idx="1"/>
          </p:nvPr>
        </p:nvSpPr>
        <p:spPr>
          <a:xfrm>
            <a:off x="-1" y="2880175"/>
            <a:ext cx="6161651" cy="3600000"/>
          </a:xfrm>
          <a:solidFill>
            <a:schemeClr val="tx1">
              <a:lumMod val="95000"/>
            </a:schemeClr>
          </a:solidFill>
          <a:ln>
            <a:solidFill>
              <a:schemeClr val="tx1">
                <a:lumMod val="95000"/>
              </a:schemeClr>
            </a:solidFill>
          </a:ln>
          <a:effectLst>
            <a:outerShdw blurRad="63500" sx="102000" sy="102000" algn="ctr" rotWithShape="0">
              <a:prstClr val="black">
                <a:alpha val="40000"/>
              </a:prstClr>
            </a:outerShdw>
          </a:effectLst>
        </p:spPr>
        <p:txBody>
          <a:bodyPr>
            <a:normAutofit/>
          </a:bodyPr>
          <a:lstStyle/>
          <a:p>
            <a:pPr marL="0" indent="0" algn="just" defTabSz="425450">
              <a:buClr>
                <a:schemeClr val="bg1"/>
              </a:buClr>
              <a:buNone/>
              <a:tabLst>
                <a:tab pos="11033125" algn="l"/>
              </a:tabLst>
            </a:pPr>
            <a:r>
              <a:rPr lang="pl-PL" sz="2200" dirty="0">
                <a:solidFill>
                  <a:schemeClr val="bg1"/>
                </a:solidFill>
                <a:latin typeface="+mj-lt"/>
              </a:rPr>
              <a:t>NIESTETY, NA TERENIE NASZEGO NADLEŚNICTWA ZDARZAJĄ SIĘ PRZYPADKI NIELEGALNYCH ŁOWÓW. KŁUSOWNICY BEZKARNIE ZABIJAJĄ </a:t>
            </a:r>
            <a:r>
              <a:rPr lang="pl-PL" sz="2200" dirty="0" smtClean="0">
                <a:solidFill>
                  <a:schemeClr val="bg1"/>
                </a:solidFill>
                <a:latin typeface="+mj-lt"/>
              </a:rPr>
              <a:t>ZWIERZĘTA </a:t>
            </a:r>
            <a:r>
              <a:rPr lang="pl-PL" sz="2200" dirty="0">
                <a:solidFill>
                  <a:schemeClr val="bg1"/>
                </a:solidFill>
                <a:latin typeface="+mj-lt"/>
              </a:rPr>
              <a:t>DLA ZYSKU. LEŚNICY STARAJĄ SIĘ ZAPOBIEC TYM ATAKOM, POPRZEZ NP. ROZBRAJANIE </a:t>
            </a:r>
            <a:r>
              <a:rPr lang="pl-PL" sz="2200" dirty="0" smtClean="0">
                <a:solidFill>
                  <a:schemeClr val="bg1"/>
                </a:solidFill>
                <a:latin typeface="+mj-lt"/>
              </a:rPr>
              <a:t>PUŁAPEK I </a:t>
            </a:r>
            <a:r>
              <a:rPr lang="pl-PL" sz="2200" dirty="0">
                <a:solidFill>
                  <a:schemeClr val="bg1"/>
                </a:solidFill>
                <a:latin typeface="+mj-lt"/>
              </a:rPr>
              <a:t>ŚCIĄGANIE ZASIEKÓW.</a:t>
            </a:r>
          </a:p>
        </p:txBody>
      </p:sp>
      <p:pic>
        <p:nvPicPr>
          <p:cNvPr id="6" name="Obraz 5" descr="3.jpg"/>
          <p:cNvPicPr>
            <a:picLocks noChangeAspect="1"/>
          </p:cNvPicPr>
          <p:nvPr/>
        </p:nvPicPr>
        <p:blipFill>
          <a:blip r:embed="rId4" cstate="print"/>
          <a:stretch>
            <a:fillRect/>
          </a:stretch>
        </p:blipFill>
        <p:spPr>
          <a:xfrm>
            <a:off x="0" y="-1"/>
            <a:ext cx="11520488" cy="1460665"/>
          </a:xfrm>
          <a:prstGeom prst="rect">
            <a:avLst/>
          </a:prstGeom>
        </p:spPr>
      </p:pic>
      <p:sp>
        <p:nvSpPr>
          <p:cNvPr id="2" name="Tytuł 1"/>
          <p:cNvSpPr>
            <a:spLocks noGrp="1"/>
          </p:cNvSpPr>
          <p:nvPr>
            <p:ph type="title"/>
          </p:nvPr>
        </p:nvSpPr>
        <p:spPr>
          <a:xfrm>
            <a:off x="0" y="1440175"/>
            <a:ext cx="11520488" cy="1440000"/>
          </a:xfrm>
          <a:solidFill>
            <a:schemeClr val="tx1"/>
          </a:solidFill>
          <a:ln>
            <a:solidFill>
              <a:schemeClr val="tx1"/>
            </a:solidFill>
          </a:ln>
          <a:effectLst>
            <a:outerShdw blurRad="63500" sx="102000" sy="102000" algn="ctr" rotWithShape="0">
              <a:prstClr val="black">
                <a:alpha val="40000"/>
              </a:prstClr>
            </a:outerShdw>
          </a:effectLst>
        </p:spPr>
        <p:txBody>
          <a:bodyPr>
            <a:normAutofit/>
          </a:bodyPr>
          <a:lstStyle/>
          <a:p>
            <a:pPr marL="360363"/>
            <a:r>
              <a:rPr lang="pl-PL" sz="4000" dirty="0">
                <a:solidFill>
                  <a:schemeClr val="bg1"/>
                </a:solidFill>
                <a:effectLst>
                  <a:outerShdw blurRad="50800" dist="38100" dir="5400000" algn="t" rotWithShape="0">
                    <a:prstClr val="black">
                      <a:alpha val="40000"/>
                    </a:prstClr>
                  </a:outerShdw>
                </a:effectLst>
              </a:rPr>
              <a:t>PROBLEMY Z KŁUSOWNIKAMI</a:t>
            </a:r>
          </a:p>
        </p:txBody>
      </p:sp>
    </p:spTree>
    <p:extLst>
      <p:ext uri="{BB962C8B-B14F-4D97-AF65-F5344CB8AC3E}">
        <p14:creationId xmlns="" xmlns:p14="http://schemas.microsoft.com/office/powerpoint/2010/main" val="313966683"/>
      </p:ext>
    </p:extLst>
  </p:cSld>
  <p:clrMapOvr>
    <a:masterClrMapping/>
  </p:clrMapOvr>
  <p:transition spd="slow">
    <p:randomBar dir="vert"/>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az 3"/>
          <p:cNvPicPr>
            <a:picLocks noChangeAspect="1"/>
          </p:cNvPicPr>
          <p:nvPr/>
        </p:nvPicPr>
        <p:blipFill>
          <a:blip r:embed="rId3" cstate="email">
            <a:extLst>
              <a:ext uri="{BEBA8EAE-BF5A-486C-A8C5-ECC9F3942E4B}">
                <a14:imgProps xmlns="" xmlns:a14="http://schemas.microsoft.com/office/drawing/2010/main">
                  <a14:imgLayer r:embed="rId4">
                    <a14:imgEffect>
                      <a14:brightnessContrast bright="-20000" contrast="20000"/>
                    </a14:imgEffect>
                  </a14:imgLayer>
                </a14:imgProps>
              </a:ext>
              <a:ext uri="{28A0092B-C50C-407E-A947-70E740481C1C}">
                <a14:useLocalDpi xmlns="" xmlns:a14="http://schemas.microsoft.com/office/drawing/2010/main"/>
              </a:ext>
            </a:extLst>
          </a:blip>
          <a:stretch>
            <a:fillRect/>
          </a:stretch>
        </p:blipFill>
        <p:spPr>
          <a:xfrm>
            <a:off x="6720488" y="2880175"/>
            <a:ext cx="4800000" cy="3600000"/>
          </a:xfrm>
          <a:prstGeom prst="rect">
            <a:avLst/>
          </a:prstGeom>
          <a:effectLst/>
        </p:spPr>
      </p:pic>
      <p:sp>
        <p:nvSpPr>
          <p:cNvPr id="3" name="Symbol zastępczy zawartości 2"/>
          <p:cNvSpPr>
            <a:spLocks noGrp="1"/>
          </p:cNvSpPr>
          <p:nvPr>
            <p:ph idx="1"/>
          </p:nvPr>
        </p:nvSpPr>
        <p:spPr>
          <a:xfrm>
            <a:off x="0" y="2880175"/>
            <a:ext cx="6720488" cy="3600000"/>
          </a:xfrm>
          <a:solidFill>
            <a:schemeClr val="tx1">
              <a:lumMod val="95000"/>
            </a:schemeClr>
          </a:solidFill>
          <a:ln>
            <a:solidFill>
              <a:schemeClr val="tx1">
                <a:lumMod val="95000"/>
              </a:schemeClr>
            </a:solidFill>
          </a:ln>
          <a:effectLst>
            <a:outerShdw blurRad="63500" sx="102000" sy="102000" algn="ctr" rotWithShape="0">
              <a:prstClr val="black">
                <a:alpha val="40000"/>
              </a:prstClr>
            </a:outerShdw>
          </a:effectLst>
        </p:spPr>
        <p:txBody>
          <a:bodyPr>
            <a:noAutofit/>
          </a:bodyPr>
          <a:lstStyle/>
          <a:p>
            <a:pPr marL="0" indent="0" algn="just" defTabSz="425450">
              <a:buClr>
                <a:schemeClr val="bg1"/>
              </a:buClr>
              <a:buNone/>
              <a:tabLst>
                <a:tab pos="11033125" algn="l"/>
              </a:tabLst>
            </a:pPr>
            <a:r>
              <a:rPr lang="pl-PL" sz="2200" dirty="0">
                <a:solidFill>
                  <a:schemeClr val="bg1"/>
                </a:solidFill>
                <a:latin typeface="+mj-lt"/>
              </a:rPr>
              <a:t>NA TERENIE NADLEŚNICTWA CHRZANOWSKIEGO </a:t>
            </a:r>
            <a:r>
              <a:rPr lang="pl-PL" sz="2200" dirty="0" smtClean="0">
                <a:solidFill>
                  <a:schemeClr val="bg1"/>
                </a:solidFill>
                <a:latin typeface="+mj-lt"/>
              </a:rPr>
              <a:t/>
            </a:r>
            <a:br>
              <a:rPr lang="pl-PL" sz="2200" dirty="0" smtClean="0">
                <a:solidFill>
                  <a:schemeClr val="bg1"/>
                </a:solidFill>
                <a:latin typeface="+mj-lt"/>
              </a:rPr>
            </a:br>
            <a:r>
              <a:rPr lang="pl-PL" sz="2200" dirty="0" smtClean="0">
                <a:solidFill>
                  <a:schemeClr val="bg1"/>
                </a:solidFill>
                <a:latin typeface="+mj-lt"/>
              </a:rPr>
              <a:t>SĄ </a:t>
            </a:r>
            <a:r>
              <a:rPr lang="pl-PL" sz="2200" dirty="0">
                <a:solidFill>
                  <a:schemeClr val="bg1"/>
                </a:solidFill>
                <a:latin typeface="+mj-lt"/>
              </a:rPr>
              <a:t>TERENY ŁOWIECKIE. POLOWANIA SĄ CAŁKIEM LEGALNE, JEŚLI POSIADA SIĘ LICENCJĘ. ŁOWIECTWO JEST NAWET </a:t>
            </a:r>
            <a:r>
              <a:rPr lang="pl-PL" sz="2200" dirty="0" smtClean="0">
                <a:solidFill>
                  <a:schemeClr val="bg1"/>
                </a:solidFill>
                <a:latin typeface="+mj-lt"/>
              </a:rPr>
              <a:t>W </a:t>
            </a:r>
            <a:r>
              <a:rPr lang="pl-PL" sz="2200" dirty="0">
                <a:solidFill>
                  <a:schemeClr val="bg1"/>
                </a:solidFill>
                <a:latin typeface="+mj-lt"/>
              </a:rPr>
              <a:t>NIEKTÓRYCH OKRESACH WSKAZANE. DZIĘKI NIEMU ZWIERZĄT NIE BĘDZIE ZA DUŻO NA DANYM TERENIE. OCZYWIŚCIE, JEŻELI NIE SPEŁNIA SIĘ WYMAGAŃ, POLOWANIE JEST SUROWO KARANE.</a:t>
            </a:r>
          </a:p>
        </p:txBody>
      </p:sp>
      <p:pic>
        <p:nvPicPr>
          <p:cNvPr id="5" name="Obraz 4" descr="4.jpg"/>
          <p:cNvPicPr>
            <a:picLocks noChangeAspect="1"/>
          </p:cNvPicPr>
          <p:nvPr/>
        </p:nvPicPr>
        <p:blipFill>
          <a:blip r:embed="rId5" cstate="print"/>
          <a:stretch>
            <a:fillRect/>
          </a:stretch>
        </p:blipFill>
        <p:spPr>
          <a:xfrm>
            <a:off x="0" y="-1"/>
            <a:ext cx="11520488" cy="1603169"/>
          </a:xfrm>
          <a:prstGeom prst="rect">
            <a:avLst/>
          </a:prstGeom>
        </p:spPr>
      </p:pic>
      <p:sp>
        <p:nvSpPr>
          <p:cNvPr id="2" name="Tytuł 1"/>
          <p:cNvSpPr>
            <a:spLocks noGrp="1"/>
          </p:cNvSpPr>
          <p:nvPr>
            <p:ph type="title"/>
          </p:nvPr>
        </p:nvSpPr>
        <p:spPr>
          <a:xfrm>
            <a:off x="0" y="1440175"/>
            <a:ext cx="11520488" cy="1440000"/>
          </a:xfrm>
          <a:solidFill>
            <a:schemeClr val="tx1"/>
          </a:solidFill>
          <a:ln>
            <a:solidFill>
              <a:schemeClr val="tx1"/>
            </a:solidFill>
          </a:ln>
          <a:effectLst>
            <a:outerShdw blurRad="63500" sx="102000" sy="102000" algn="ctr" rotWithShape="0">
              <a:prstClr val="black">
                <a:alpha val="40000"/>
              </a:prstClr>
            </a:outerShdw>
          </a:effectLst>
        </p:spPr>
        <p:txBody>
          <a:bodyPr>
            <a:normAutofit/>
          </a:bodyPr>
          <a:lstStyle/>
          <a:p>
            <a:pPr indent="361950"/>
            <a:r>
              <a:rPr lang="pl-PL" sz="4000" dirty="0">
                <a:solidFill>
                  <a:schemeClr val="bg1"/>
                </a:solidFill>
                <a:effectLst>
                  <a:outerShdw blurRad="50800" dist="38100" dir="5400000" algn="t" rotWithShape="0">
                    <a:prstClr val="black">
                      <a:alpha val="40000"/>
                    </a:prstClr>
                  </a:outerShdw>
                </a:effectLst>
              </a:rPr>
              <a:t>Łowiectwo na terenie nadleśnictwa</a:t>
            </a:r>
          </a:p>
        </p:txBody>
      </p:sp>
    </p:spTree>
    <p:extLst>
      <p:ext uri="{BB962C8B-B14F-4D97-AF65-F5344CB8AC3E}">
        <p14:creationId xmlns="" xmlns:p14="http://schemas.microsoft.com/office/powerpoint/2010/main" val="1640665530"/>
      </p:ext>
    </p:extLst>
  </p:cSld>
  <p:clrMapOvr>
    <a:masterClrMapping/>
  </p:clrMapOvr>
  <p:transition spd="slow">
    <p:randomBar dir="vert"/>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az 3"/>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592569" y="2880175"/>
            <a:ext cx="4927919" cy="3600000"/>
          </a:xfrm>
          <a:prstGeom prst="rect">
            <a:avLst/>
          </a:prstGeom>
        </p:spPr>
      </p:pic>
      <p:sp>
        <p:nvSpPr>
          <p:cNvPr id="3" name="Symbol zastępczy zawartości 2"/>
          <p:cNvSpPr>
            <a:spLocks noGrp="1"/>
          </p:cNvSpPr>
          <p:nvPr>
            <p:ph idx="1"/>
          </p:nvPr>
        </p:nvSpPr>
        <p:spPr>
          <a:xfrm>
            <a:off x="0" y="2880175"/>
            <a:ext cx="6588397" cy="3600000"/>
          </a:xfrm>
          <a:solidFill>
            <a:schemeClr val="tx1">
              <a:lumMod val="95000"/>
            </a:schemeClr>
          </a:solidFill>
          <a:ln>
            <a:solidFill>
              <a:schemeClr val="tx1">
                <a:lumMod val="95000"/>
              </a:schemeClr>
            </a:solidFill>
          </a:ln>
          <a:effectLst>
            <a:outerShdw blurRad="63500" sx="102000" sy="102000" algn="ctr" rotWithShape="0">
              <a:prstClr val="black">
                <a:alpha val="40000"/>
              </a:prstClr>
            </a:outerShdw>
          </a:effectLst>
        </p:spPr>
        <p:txBody>
          <a:bodyPr>
            <a:normAutofit/>
          </a:bodyPr>
          <a:lstStyle/>
          <a:p>
            <a:pPr marL="0" indent="0" algn="just" defTabSz="425450">
              <a:buClr>
                <a:schemeClr val="bg1"/>
              </a:buClr>
              <a:buNone/>
              <a:tabLst>
                <a:tab pos="11033125" algn="l"/>
              </a:tabLst>
            </a:pPr>
            <a:r>
              <a:rPr lang="pl-PL" sz="2200" dirty="0">
                <a:solidFill>
                  <a:schemeClr val="bg1"/>
                </a:solidFill>
                <a:latin typeface="+mj-lt"/>
              </a:rPr>
              <a:t>ODPADY I ODPOWIEDNIE POSTĘPOWANIE Z NIMI </a:t>
            </a:r>
            <a:r>
              <a:rPr lang="pl-PL" sz="2200" dirty="0" smtClean="0">
                <a:solidFill>
                  <a:schemeClr val="bg1"/>
                </a:solidFill>
                <a:latin typeface="+mj-lt"/>
              </a:rPr>
              <a:t/>
            </a:r>
            <a:br>
              <a:rPr lang="pl-PL" sz="2200" dirty="0" smtClean="0">
                <a:solidFill>
                  <a:schemeClr val="bg1"/>
                </a:solidFill>
                <a:latin typeface="+mj-lt"/>
              </a:rPr>
            </a:br>
            <a:r>
              <a:rPr lang="pl-PL" sz="2200" dirty="0" smtClean="0">
                <a:solidFill>
                  <a:schemeClr val="bg1"/>
                </a:solidFill>
                <a:latin typeface="+mj-lt"/>
              </a:rPr>
              <a:t>MA </a:t>
            </a:r>
            <a:r>
              <a:rPr lang="pl-PL" sz="2200" dirty="0">
                <a:solidFill>
                  <a:schemeClr val="bg1"/>
                </a:solidFill>
                <a:latin typeface="+mj-lt"/>
              </a:rPr>
              <a:t>BARDZO DUŻE ZNACZENIE Z PUNKTU WIDZENIA OCHRONY LUDZI I ŚRODOWISKA. ODPADY KOMUNALNE WYTWORZONE W JAWORZNIE W CAŁOŚCI PODLEGAJĄ UNIESZKODLIWIANIU POPRZEZ SKŁADOWANIE</a:t>
            </a:r>
            <a:br>
              <a:rPr lang="pl-PL" sz="2200" dirty="0">
                <a:solidFill>
                  <a:schemeClr val="bg1"/>
                </a:solidFill>
                <a:latin typeface="+mj-lt"/>
              </a:rPr>
            </a:br>
            <a:r>
              <a:rPr lang="pl-PL" sz="2200" dirty="0">
                <a:solidFill>
                  <a:schemeClr val="bg1"/>
                </a:solidFill>
                <a:latin typeface="+mj-lt"/>
              </a:rPr>
              <a:t>NA SKŁADOWISKU ODPADÓW </a:t>
            </a:r>
            <a:r>
              <a:rPr lang="pl-PL" sz="2200" dirty="0" smtClean="0">
                <a:solidFill>
                  <a:schemeClr val="bg1"/>
                </a:solidFill>
                <a:latin typeface="+mj-lt"/>
              </a:rPr>
              <a:t>KOMUNALNYCH </a:t>
            </a:r>
            <a:br>
              <a:rPr lang="pl-PL" sz="2200" dirty="0" smtClean="0">
                <a:solidFill>
                  <a:schemeClr val="bg1"/>
                </a:solidFill>
                <a:latin typeface="+mj-lt"/>
              </a:rPr>
            </a:br>
            <a:r>
              <a:rPr lang="pl-PL" sz="2200" dirty="0" smtClean="0">
                <a:solidFill>
                  <a:schemeClr val="bg1"/>
                </a:solidFill>
                <a:latin typeface="+mj-lt"/>
              </a:rPr>
              <a:t>W </a:t>
            </a:r>
            <a:r>
              <a:rPr lang="pl-PL" sz="2200" dirty="0">
                <a:solidFill>
                  <a:schemeClr val="bg1"/>
                </a:solidFill>
                <a:latin typeface="+mj-lt"/>
              </a:rPr>
              <a:t>JAWORZNIE – PIECZYSKACH. NIESTETY W LASACH ZNAJDUJĄCYCH SIĘ NIEDALEKO DUŻYCH OSIEDLI MIESZKANIOWYCH DOŚĆ CZĘSTO MOŻNA SPOTKAĆ POZOSTAWIONE ODPADY.</a:t>
            </a:r>
          </a:p>
        </p:txBody>
      </p:sp>
      <p:pic>
        <p:nvPicPr>
          <p:cNvPr id="5" name="Obraz 4" descr="1.jpg"/>
          <p:cNvPicPr>
            <a:picLocks noChangeAspect="1"/>
          </p:cNvPicPr>
          <p:nvPr/>
        </p:nvPicPr>
        <p:blipFill>
          <a:blip r:embed="rId4" cstate="print"/>
          <a:stretch>
            <a:fillRect/>
          </a:stretch>
        </p:blipFill>
        <p:spPr>
          <a:xfrm>
            <a:off x="0" y="-1"/>
            <a:ext cx="11520488" cy="1460665"/>
          </a:xfrm>
          <a:prstGeom prst="rect">
            <a:avLst/>
          </a:prstGeom>
        </p:spPr>
      </p:pic>
      <p:sp>
        <p:nvSpPr>
          <p:cNvPr id="2" name="Tytuł 1"/>
          <p:cNvSpPr>
            <a:spLocks noGrp="1"/>
          </p:cNvSpPr>
          <p:nvPr>
            <p:ph type="title"/>
          </p:nvPr>
        </p:nvSpPr>
        <p:spPr>
          <a:xfrm>
            <a:off x="0" y="1440175"/>
            <a:ext cx="11520488" cy="1440000"/>
          </a:xfrm>
          <a:solidFill>
            <a:schemeClr val="tx1"/>
          </a:solidFill>
          <a:ln>
            <a:solidFill>
              <a:schemeClr val="tx1"/>
            </a:solidFill>
          </a:ln>
          <a:effectLst>
            <a:outerShdw blurRad="63500" sx="102000" sy="102000" algn="ctr" rotWithShape="0">
              <a:prstClr val="black">
                <a:alpha val="40000"/>
              </a:prstClr>
            </a:outerShdw>
          </a:effectLst>
        </p:spPr>
        <p:txBody>
          <a:bodyPr>
            <a:normAutofit/>
          </a:bodyPr>
          <a:lstStyle/>
          <a:p>
            <a:pPr marL="360363"/>
            <a:r>
              <a:rPr lang="pl-PL" sz="4000" dirty="0">
                <a:solidFill>
                  <a:schemeClr val="bg1"/>
                </a:solidFill>
                <a:effectLst>
                  <a:outerShdw blurRad="50800" dist="38100" dir="5400000" algn="t" rotWithShape="0">
                    <a:prstClr val="black">
                      <a:alpha val="40000"/>
                    </a:prstClr>
                  </a:outerShdw>
                </a:effectLst>
              </a:rPr>
              <a:t>OCHRONA LASU – o odpadach</a:t>
            </a:r>
          </a:p>
        </p:txBody>
      </p:sp>
    </p:spTree>
    <p:extLst>
      <p:ext uri="{BB962C8B-B14F-4D97-AF65-F5344CB8AC3E}">
        <p14:creationId xmlns="" xmlns:p14="http://schemas.microsoft.com/office/powerpoint/2010/main" val="1087358054"/>
      </p:ext>
    </p:extLst>
  </p:cSld>
  <p:clrMapOvr>
    <a:masterClrMapping/>
  </p:clrMapOvr>
  <p:transition spd="slow">
    <p:randomBar dir="vert"/>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Obraz 9"/>
          <p:cNvPicPr>
            <a:picLocks noChangeAspect="1"/>
          </p:cNvPicPr>
          <p:nvPr/>
        </p:nvPicPr>
        <p:blipFill>
          <a:blip r:embed="rId3" cstate="print">
            <a:extLst>
              <a:ext uri="{BEBA8EAE-BF5A-486C-A8C5-ECC9F3942E4B}">
                <a14:imgProps xmlns="" xmlns:a14="http://schemas.microsoft.com/office/drawing/2010/main">
                  <a14:imgLayer r:embed="rId4">
                    <a14:imgEffect>
                      <a14:colorTemperature colorTemp="7200"/>
                    </a14:imgEffect>
                  </a14:imgLayer>
                </a14:imgProps>
              </a:ext>
              <a:ext uri="{28A0092B-C50C-407E-A947-70E740481C1C}">
                <a14:useLocalDpi xmlns="" xmlns:a14="http://schemas.microsoft.com/office/drawing/2010/main" val="0"/>
              </a:ext>
            </a:extLst>
          </a:blip>
          <a:stretch>
            <a:fillRect/>
          </a:stretch>
        </p:blipFill>
        <p:spPr>
          <a:xfrm>
            <a:off x="6131277" y="2880175"/>
            <a:ext cx="5389211" cy="3600000"/>
          </a:xfrm>
          <a:prstGeom prst="rect">
            <a:avLst/>
          </a:prstGeom>
          <a:effectLst/>
        </p:spPr>
      </p:pic>
      <p:sp>
        <p:nvSpPr>
          <p:cNvPr id="3" name="Symbol zastępczy zawartości 2"/>
          <p:cNvSpPr>
            <a:spLocks noGrp="1"/>
          </p:cNvSpPr>
          <p:nvPr>
            <p:ph idx="1"/>
          </p:nvPr>
        </p:nvSpPr>
        <p:spPr>
          <a:xfrm>
            <a:off x="244" y="2880175"/>
            <a:ext cx="6131033" cy="3600000"/>
          </a:xfrm>
          <a:solidFill>
            <a:schemeClr val="tx1">
              <a:lumMod val="95000"/>
            </a:schemeClr>
          </a:solidFill>
          <a:ln>
            <a:solidFill>
              <a:schemeClr val="tx1">
                <a:lumMod val="95000"/>
              </a:schemeClr>
            </a:solidFill>
          </a:ln>
          <a:effectLst>
            <a:outerShdw blurRad="63500" sx="102000" sy="102000" algn="ctr" rotWithShape="0">
              <a:prstClr val="black">
                <a:alpha val="40000"/>
              </a:prstClr>
            </a:outerShdw>
          </a:effectLst>
        </p:spPr>
        <p:txBody>
          <a:bodyPr>
            <a:normAutofit lnSpcReduction="10000"/>
          </a:bodyPr>
          <a:lstStyle/>
          <a:p>
            <a:pPr marL="0" indent="0" algn="just" defTabSz="425450">
              <a:buClr>
                <a:schemeClr val="bg1"/>
              </a:buClr>
              <a:buNone/>
              <a:tabLst>
                <a:tab pos="5834063" algn="l"/>
              </a:tabLst>
            </a:pPr>
            <a:r>
              <a:rPr lang="pl-PL" sz="2200" cap="all" dirty="0">
                <a:solidFill>
                  <a:schemeClr val="bg1"/>
                </a:solidFill>
                <a:latin typeface="+mj-lt"/>
              </a:rPr>
              <a:t>Co roku na wiosnę i lato zdarzają się pożary na terenie Nadleśnictwa Chrzanów, a także całego kraju. Ich powodem jest często wysoka temperatura powietrza połączona</a:t>
            </a:r>
            <a:br>
              <a:rPr lang="pl-PL" sz="2200" cap="all" dirty="0">
                <a:solidFill>
                  <a:schemeClr val="bg1"/>
                </a:solidFill>
                <a:latin typeface="+mj-lt"/>
              </a:rPr>
            </a:br>
            <a:r>
              <a:rPr lang="pl-PL" sz="2200" cap="all" dirty="0">
                <a:solidFill>
                  <a:schemeClr val="bg1"/>
                </a:solidFill>
                <a:latin typeface="+mj-lt"/>
              </a:rPr>
              <a:t>z wyschniętymi roślinami, ale też niestety nieostrożność ludzi, którzy np. wypalają trawy, aby osiągnąć lepsze plony. Takie działania bardzo niszczą przyrodę. Leśnicy starają się zapobiec pożarom. Nakładają olbrzymie kary za ich wywołanie, nawet </a:t>
            </a:r>
            <a:r>
              <a:rPr lang="pl-PL" sz="2200" cap="all" dirty="0" smtClean="0">
                <a:solidFill>
                  <a:schemeClr val="bg1"/>
                </a:solidFill>
                <a:latin typeface="+mj-lt"/>
              </a:rPr>
              <a:t/>
            </a:r>
            <a:br>
              <a:rPr lang="pl-PL" sz="2200" cap="all" dirty="0" smtClean="0">
                <a:solidFill>
                  <a:schemeClr val="bg1"/>
                </a:solidFill>
                <a:latin typeface="+mj-lt"/>
              </a:rPr>
            </a:br>
            <a:r>
              <a:rPr lang="pl-PL" sz="2200" cap="all" dirty="0" smtClean="0">
                <a:solidFill>
                  <a:schemeClr val="bg1"/>
                </a:solidFill>
                <a:latin typeface="+mj-lt"/>
              </a:rPr>
              <a:t>10 </a:t>
            </a:r>
            <a:r>
              <a:rPr lang="pl-PL" sz="2200" cap="all" dirty="0">
                <a:solidFill>
                  <a:schemeClr val="bg1"/>
                </a:solidFill>
                <a:latin typeface="+mj-lt"/>
              </a:rPr>
              <a:t>lat więzienia.</a:t>
            </a:r>
          </a:p>
        </p:txBody>
      </p:sp>
      <p:pic>
        <p:nvPicPr>
          <p:cNvPr id="5" name="Obraz 4" descr="2.jpg"/>
          <p:cNvPicPr>
            <a:picLocks noChangeAspect="1"/>
          </p:cNvPicPr>
          <p:nvPr/>
        </p:nvPicPr>
        <p:blipFill>
          <a:blip r:embed="rId5" cstate="print"/>
          <a:stretch>
            <a:fillRect/>
          </a:stretch>
        </p:blipFill>
        <p:spPr>
          <a:xfrm>
            <a:off x="0" y="0"/>
            <a:ext cx="11520488" cy="1289304"/>
          </a:xfrm>
          <a:prstGeom prst="rect">
            <a:avLst/>
          </a:prstGeom>
        </p:spPr>
      </p:pic>
      <p:sp>
        <p:nvSpPr>
          <p:cNvPr id="2" name="Tytuł 1"/>
          <p:cNvSpPr>
            <a:spLocks noGrp="1"/>
          </p:cNvSpPr>
          <p:nvPr>
            <p:ph type="title"/>
          </p:nvPr>
        </p:nvSpPr>
        <p:spPr>
          <a:xfrm>
            <a:off x="244" y="1080175"/>
            <a:ext cx="11520488" cy="1800000"/>
          </a:xfrm>
          <a:solidFill>
            <a:schemeClr val="tx1"/>
          </a:solidFill>
          <a:ln>
            <a:solidFill>
              <a:schemeClr val="tx1"/>
            </a:solidFill>
          </a:ln>
          <a:effectLst>
            <a:outerShdw blurRad="63500" sx="102000" sy="102000" algn="ctr" rotWithShape="0">
              <a:prstClr val="black">
                <a:alpha val="40000"/>
              </a:prstClr>
            </a:outerShdw>
          </a:effectLst>
        </p:spPr>
        <p:txBody>
          <a:bodyPr>
            <a:normAutofit/>
          </a:bodyPr>
          <a:lstStyle/>
          <a:p>
            <a:pPr marL="360363"/>
            <a:r>
              <a:rPr lang="pl-PL" sz="4000" dirty="0">
                <a:solidFill>
                  <a:schemeClr val="bg1"/>
                </a:solidFill>
                <a:effectLst>
                  <a:outerShdw blurRad="50800" dist="38100" dir="5400000" algn="t" rotWithShape="0">
                    <a:prstClr val="black">
                      <a:alpha val="40000"/>
                    </a:prstClr>
                  </a:outerShdw>
                </a:effectLst>
              </a:rPr>
              <a:t>Kłopotliwe pożary w Nadleśnictwie Chrzanów</a:t>
            </a:r>
          </a:p>
        </p:txBody>
      </p:sp>
    </p:spTree>
    <p:extLst>
      <p:ext uri="{BB962C8B-B14F-4D97-AF65-F5344CB8AC3E}">
        <p14:creationId xmlns="" xmlns:p14="http://schemas.microsoft.com/office/powerpoint/2010/main" val="572484281"/>
      </p:ext>
    </p:extLst>
  </p:cSld>
  <p:clrMapOvr>
    <a:masterClrMapping/>
  </p:clrMapOvr>
  <p:transition spd="slow">
    <p:randomBar dir="vert"/>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Obraz 9"/>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8828690" y="2891111"/>
            <a:ext cx="2691798" cy="3589064"/>
          </a:xfrm>
          <a:prstGeom prst="rect">
            <a:avLst/>
          </a:prstGeom>
          <a:effectLst>
            <a:outerShdw blurRad="63500" sx="102000" sy="102000" algn="ctr" rotWithShape="0">
              <a:prstClr val="black">
                <a:alpha val="40000"/>
              </a:prstClr>
            </a:outerShdw>
          </a:effectLst>
        </p:spPr>
      </p:pic>
      <p:sp>
        <p:nvSpPr>
          <p:cNvPr id="3" name="Symbol zastępczy zawartości 2"/>
          <p:cNvSpPr>
            <a:spLocks noGrp="1"/>
          </p:cNvSpPr>
          <p:nvPr>
            <p:ph idx="1"/>
          </p:nvPr>
        </p:nvSpPr>
        <p:spPr>
          <a:xfrm>
            <a:off x="0" y="2880175"/>
            <a:ext cx="8828690" cy="3600000"/>
          </a:xfrm>
          <a:solidFill>
            <a:schemeClr val="tx1">
              <a:lumMod val="95000"/>
            </a:schemeClr>
          </a:solidFill>
          <a:ln>
            <a:solidFill>
              <a:schemeClr val="tx1">
                <a:lumMod val="95000"/>
              </a:schemeClr>
            </a:solidFill>
          </a:ln>
          <a:effectLst>
            <a:outerShdw blurRad="63500" sx="102000" sy="102000" algn="ctr" rotWithShape="0">
              <a:prstClr val="black">
                <a:alpha val="40000"/>
              </a:prstClr>
            </a:outerShdw>
          </a:effectLst>
        </p:spPr>
        <p:txBody>
          <a:bodyPr>
            <a:normAutofit/>
          </a:bodyPr>
          <a:lstStyle/>
          <a:p>
            <a:pPr marL="0" indent="0" algn="just" defTabSz="425450">
              <a:buClr>
                <a:schemeClr val="bg1"/>
              </a:buClr>
              <a:buNone/>
              <a:tabLst>
                <a:tab pos="5834063" algn="l"/>
              </a:tabLst>
            </a:pPr>
            <a:r>
              <a:rPr lang="pl-PL" sz="2200" cap="all" dirty="0">
                <a:solidFill>
                  <a:schemeClr val="bg1"/>
                </a:solidFill>
                <a:latin typeface="+mj-lt"/>
              </a:rPr>
              <a:t>Lasy są prawie zawsze otwarte dla ludzi. Jednak zdarzają się przypadki, kiedy nadleśniczy musi interweniować i zamknąć ogromny obszar z powodu dużego zagrożenia pożarowego, znacznego zniszczenia </a:t>
            </a:r>
            <a:r>
              <a:rPr lang="pl-PL" sz="2200" cap="all" dirty="0" smtClean="0">
                <a:solidFill>
                  <a:schemeClr val="bg1"/>
                </a:solidFill>
                <a:latin typeface="+mj-lt"/>
              </a:rPr>
              <a:t>drzew </a:t>
            </a:r>
            <a:r>
              <a:rPr lang="pl-PL" sz="2200" cap="all" dirty="0">
                <a:solidFill>
                  <a:schemeClr val="bg1"/>
                </a:solidFill>
                <a:latin typeface="+mj-lt"/>
              </a:rPr>
              <a:t>albo przez to, że właśnie wykonywane są np. opryski chemiczne. Gdyby nie te działania, mogłoby dojść do wielu wypadków i pożarów.</a:t>
            </a:r>
          </a:p>
        </p:txBody>
      </p:sp>
      <p:pic>
        <p:nvPicPr>
          <p:cNvPr id="5" name="Obraz 4" descr="3.jpg"/>
          <p:cNvPicPr>
            <a:picLocks noChangeAspect="1"/>
          </p:cNvPicPr>
          <p:nvPr/>
        </p:nvPicPr>
        <p:blipFill>
          <a:blip r:embed="rId4" cstate="print"/>
          <a:stretch>
            <a:fillRect/>
          </a:stretch>
        </p:blipFill>
        <p:spPr>
          <a:xfrm>
            <a:off x="0" y="0"/>
            <a:ext cx="11520488" cy="1484416"/>
          </a:xfrm>
          <a:prstGeom prst="rect">
            <a:avLst/>
          </a:prstGeom>
        </p:spPr>
      </p:pic>
      <p:sp>
        <p:nvSpPr>
          <p:cNvPr id="2" name="Tytuł 1"/>
          <p:cNvSpPr>
            <a:spLocks noGrp="1"/>
          </p:cNvSpPr>
          <p:nvPr>
            <p:ph type="title"/>
          </p:nvPr>
        </p:nvSpPr>
        <p:spPr>
          <a:xfrm>
            <a:off x="0" y="1440175"/>
            <a:ext cx="11520488" cy="1440000"/>
          </a:xfrm>
          <a:solidFill>
            <a:schemeClr val="tx1"/>
          </a:solidFill>
          <a:ln>
            <a:solidFill>
              <a:schemeClr val="tx1"/>
            </a:solidFill>
          </a:ln>
          <a:effectLst>
            <a:outerShdw blurRad="63500" sx="102000" sy="102000" algn="ctr" rotWithShape="0">
              <a:prstClr val="black">
                <a:alpha val="40000"/>
              </a:prstClr>
            </a:outerShdw>
          </a:effectLst>
        </p:spPr>
        <p:txBody>
          <a:bodyPr>
            <a:normAutofit/>
          </a:bodyPr>
          <a:lstStyle/>
          <a:p>
            <a:pPr marL="360363"/>
            <a:r>
              <a:rPr lang="pl-PL" sz="4000" dirty="0">
                <a:solidFill>
                  <a:schemeClr val="bg1"/>
                </a:solidFill>
                <a:effectLst>
                  <a:outerShdw blurRad="50800" dist="38100" dir="5400000" algn="t" rotWithShape="0">
                    <a:prstClr val="black">
                      <a:alpha val="40000"/>
                    </a:prstClr>
                  </a:outerShdw>
                </a:effectLst>
              </a:rPr>
              <a:t>Szczególna ochrona przyrody</a:t>
            </a:r>
          </a:p>
        </p:txBody>
      </p:sp>
    </p:spTree>
    <p:extLst>
      <p:ext uri="{BB962C8B-B14F-4D97-AF65-F5344CB8AC3E}">
        <p14:creationId xmlns="" xmlns:p14="http://schemas.microsoft.com/office/powerpoint/2010/main" val="1623083050"/>
      </p:ext>
    </p:extLst>
  </p:cSld>
  <p:clrMapOvr>
    <a:masterClrMapping/>
  </p:clrMapOvr>
  <p:transition spd="slow">
    <p:randomBar dir="vert"/>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88" y="2880175"/>
            <a:ext cx="11520000" cy="3600000"/>
          </a:xfrm>
          <a:solidFill>
            <a:schemeClr val="tx1">
              <a:lumMod val="95000"/>
            </a:schemeClr>
          </a:solidFill>
          <a:ln>
            <a:solidFill>
              <a:schemeClr val="tx1">
                <a:lumMod val="95000"/>
              </a:schemeClr>
            </a:solidFill>
          </a:ln>
        </p:spPr>
        <p:txBody>
          <a:bodyPr>
            <a:normAutofit fontScale="85000" lnSpcReduction="20000"/>
          </a:bodyPr>
          <a:lstStyle/>
          <a:p>
            <a:pPr algn="just">
              <a:buClr>
                <a:schemeClr val="bg1"/>
              </a:buClr>
            </a:pPr>
            <a:r>
              <a:rPr lang="pl-PL" sz="1600" u="sng" dirty="0">
                <a:solidFill>
                  <a:schemeClr val="bg1"/>
                </a:solidFill>
                <a:latin typeface="+mj-lt"/>
                <a:hlinkClick r:id="rId3"/>
              </a:rPr>
              <a:t>https://www.google.pl/search?q=nadle%C5%9Bnictwo+chrzan%C3%B3w&amp;safe=active&amp;source=lnms&amp;tbm=isch&amp;sa=X&amp;ved=0ahUKEwi08-_8sJDLAhVJAZoKHekRBUYQ_AUICCgC&amp;biw=1366&amp;bih=623#imgrc=_</a:t>
            </a:r>
            <a:endParaRPr lang="pl-PL" sz="1600" dirty="0">
              <a:solidFill>
                <a:schemeClr val="bg1"/>
              </a:solidFill>
              <a:latin typeface="+mj-lt"/>
            </a:endParaRPr>
          </a:p>
          <a:p>
            <a:pPr algn="just">
              <a:buClr>
                <a:schemeClr val="bg1"/>
              </a:buClr>
            </a:pPr>
            <a:r>
              <a:rPr lang="pl-PL" sz="1600" dirty="0">
                <a:solidFill>
                  <a:schemeClr val="bg1"/>
                </a:solidFill>
                <a:latin typeface="+mj-lt"/>
              </a:rPr>
              <a:t>RDLP W KATOWICACH, NADLEŚNICTWO CHRZANÓW – „NADLEŚNICTWO CHRZANÓW”</a:t>
            </a:r>
          </a:p>
          <a:p>
            <a:pPr algn="just">
              <a:buClr>
                <a:schemeClr val="bg1"/>
              </a:buClr>
            </a:pPr>
            <a:r>
              <a:rPr lang="pl-PL" sz="1600" dirty="0">
                <a:solidFill>
                  <a:schemeClr val="bg1"/>
                </a:solidFill>
                <a:latin typeface="+mj-lt"/>
              </a:rPr>
              <a:t>WYDZIAŁ OCHRONY ŚRODOWISKA I ROLNICTWA URZĘDU MIEJSKIEGO W JAWORZNIE, BRONISŁAWA CHECHELSKA-PALIGA, AGNIESZKA BARTYZEL-ZIĘBA, DIANA KOŚCIUK, MARZENNA MICHALSKA – STAN ŚRODOWISKA MIASTA JAWORZNA</a:t>
            </a:r>
          </a:p>
          <a:p>
            <a:pPr algn="just">
              <a:buClr>
                <a:schemeClr val="bg1"/>
              </a:buClr>
            </a:pPr>
            <a:r>
              <a:rPr lang="pl-PL" sz="1600" u="sng" dirty="0">
                <a:solidFill>
                  <a:schemeClr val="bg1"/>
                </a:solidFill>
                <a:latin typeface="+mj-lt"/>
                <a:hlinkClick r:id="rId4"/>
              </a:rPr>
              <a:t>https://pl.wikipedia.org/wiki/Nadle%C5%9Bnictwo_Chrzan%C3%B3w</a:t>
            </a:r>
            <a:endParaRPr lang="pl-PL" sz="1600" dirty="0">
              <a:solidFill>
                <a:schemeClr val="bg1"/>
              </a:solidFill>
              <a:latin typeface="+mj-lt"/>
            </a:endParaRPr>
          </a:p>
          <a:p>
            <a:pPr algn="just">
              <a:buClr>
                <a:schemeClr val="bg1"/>
              </a:buClr>
            </a:pPr>
            <a:r>
              <a:rPr lang="pl-PL" sz="1600" dirty="0">
                <a:solidFill>
                  <a:schemeClr val="bg1"/>
                </a:solidFill>
                <a:latin typeface="+mj-lt"/>
                <a:hlinkClick r:id="rId5"/>
              </a:rPr>
              <a:t>http://www.chrzanow.katowice.lasy.gov.pl</a:t>
            </a:r>
            <a:endParaRPr lang="pl-PL" sz="1600" dirty="0">
              <a:solidFill>
                <a:schemeClr val="bg1"/>
              </a:solidFill>
              <a:latin typeface="+mj-lt"/>
            </a:endParaRPr>
          </a:p>
          <a:p>
            <a:pPr algn="just">
              <a:buClr>
                <a:schemeClr val="bg1"/>
              </a:buClr>
            </a:pPr>
            <a:r>
              <a:rPr lang="pl-PL" sz="1600" dirty="0">
                <a:solidFill>
                  <a:schemeClr val="bg1"/>
                </a:solidFill>
                <a:latin typeface="+mj-lt"/>
                <a:hlinkClick r:id="rId6"/>
              </a:rPr>
              <a:t>https://www.google.pl/search?q=za%C5%9Bmiecony+las&amp;newwindow=1&amp;source=lnms&amp;tbm=isch&amp;sa=X&amp;ved=0ahUKEwjSrr-wx7vLAhVGOpoKHe1UA70Q_AUIBygB&amp;biw=1366&amp;bih=657#imgdii=DLgKwEu9snH-tM%3A%3BDLgKwEu9snH-tM%3A%3Bjyt12s4bqNidMM%3A&amp;imgrc=DLgKwEu9snH-tM%3A</a:t>
            </a:r>
            <a:endParaRPr lang="pl-PL" sz="1600" dirty="0">
              <a:solidFill>
                <a:schemeClr val="bg1"/>
              </a:solidFill>
              <a:latin typeface="+mj-lt"/>
            </a:endParaRPr>
          </a:p>
          <a:p>
            <a:pPr algn="just">
              <a:buClr>
                <a:schemeClr val="bg1"/>
              </a:buClr>
            </a:pPr>
            <a:r>
              <a:rPr lang="pl-PL" sz="1600" dirty="0">
                <a:solidFill>
                  <a:schemeClr val="bg1"/>
                </a:solidFill>
                <a:latin typeface="+mj-lt"/>
                <a:hlinkClick r:id="rId7"/>
              </a:rPr>
              <a:t>https://pl.wikipedia.org/wiki/Zaj%C4%85c_bielak#/media/File:Lepus_timidus_01.jpg</a:t>
            </a:r>
            <a:endParaRPr lang="pl-PL" sz="1600" dirty="0">
              <a:solidFill>
                <a:schemeClr val="bg1"/>
              </a:solidFill>
              <a:latin typeface="+mj-lt"/>
            </a:endParaRPr>
          </a:p>
          <a:p>
            <a:pPr algn="just">
              <a:buClr>
                <a:schemeClr val="bg1"/>
              </a:buClr>
            </a:pPr>
            <a:r>
              <a:rPr lang="pl-PL" sz="1600" dirty="0">
                <a:solidFill>
                  <a:schemeClr val="bg1"/>
                </a:solidFill>
                <a:latin typeface="+mj-lt"/>
                <a:hlinkClick r:id="rId8"/>
              </a:rPr>
              <a:t>http://sp1-kobylka.home.pl/prezentacjeprzyroda20142015/lesniczy.pdf</a:t>
            </a:r>
            <a:endParaRPr lang="pl-PL" sz="1600" dirty="0">
              <a:solidFill>
                <a:schemeClr val="bg1"/>
              </a:solidFill>
              <a:latin typeface="+mj-lt"/>
            </a:endParaRPr>
          </a:p>
          <a:p>
            <a:pPr algn="just">
              <a:buClr>
                <a:schemeClr val="bg1"/>
              </a:buClr>
            </a:pPr>
            <a:r>
              <a:rPr lang="pl-PL" sz="1600" dirty="0">
                <a:solidFill>
                  <a:schemeClr val="bg1"/>
                </a:solidFill>
                <a:latin typeface="+mj-lt"/>
                <a:hlinkClick r:id="rId9"/>
              </a:rPr>
              <a:t>https://www.google.pl/search?q=le%C5%9Bniczy&amp;rlz=1C1ASVB_enPL685PL686&amp;espv=2&amp;biw=1920&amp;bih=935&amp;source=lnms&amp;tbm=isch&amp;sa=X&amp;ved=0ahUKEwjZ3JXv1qTMAhVKGCwKHdGhCTIQ_AUIBigB</a:t>
            </a:r>
            <a:endParaRPr lang="pl-PL" sz="1600" dirty="0">
              <a:solidFill>
                <a:schemeClr val="bg1"/>
              </a:solidFill>
              <a:latin typeface="+mj-lt"/>
            </a:endParaRPr>
          </a:p>
        </p:txBody>
      </p:sp>
      <p:pic>
        <p:nvPicPr>
          <p:cNvPr id="4" name="Obraz 3" descr="4.jpg"/>
          <p:cNvPicPr>
            <a:picLocks noChangeAspect="1"/>
          </p:cNvPicPr>
          <p:nvPr/>
        </p:nvPicPr>
        <p:blipFill>
          <a:blip r:embed="rId10" cstate="print"/>
          <a:stretch>
            <a:fillRect/>
          </a:stretch>
        </p:blipFill>
        <p:spPr>
          <a:xfrm>
            <a:off x="0" y="-1"/>
            <a:ext cx="11520488" cy="1425039"/>
          </a:xfrm>
          <a:prstGeom prst="rect">
            <a:avLst/>
          </a:prstGeom>
        </p:spPr>
      </p:pic>
      <p:sp>
        <p:nvSpPr>
          <p:cNvPr id="2" name="Tytuł 1"/>
          <p:cNvSpPr>
            <a:spLocks noGrp="1"/>
          </p:cNvSpPr>
          <p:nvPr>
            <p:ph type="title"/>
          </p:nvPr>
        </p:nvSpPr>
        <p:spPr>
          <a:xfrm>
            <a:off x="0" y="1440175"/>
            <a:ext cx="11520488" cy="1440000"/>
          </a:xfrm>
          <a:solidFill>
            <a:schemeClr val="tx1"/>
          </a:solidFill>
          <a:ln>
            <a:solidFill>
              <a:schemeClr val="tx1"/>
            </a:solidFill>
          </a:ln>
          <a:effectLst>
            <a:outerShdw blurRad="63500" sx="102000" sy="102000" algn="ctr" rotWithShape="0">
              <a:prstClr val="black">
                <a:alpha val="40000"/>
              </a:prstClr>
            </a:outerShdw>
          </a:effectLst>
        </p:spPr>
        <p:txBody>
          <a:bodyPr>
            <a:normAutofit/>
          </a:bodyPr>
          <a:lstStyle/>
          <a:p>
            <a:pPr marL="360363"/>
            <a:r>
              <a:rPr lang="pl-PL" sz="4000" dirty="0">
                <a:solidFill>
                  <a:schemeClr val="bg1"/>
                </a:solidFill>
                <a:effectLst>
                  <a:outerShdw blurRad="50800" dist="38100" dir="5400000" algn="t" rotWithShape="0">
                    <a:prstClr val="black">
                      <a:alpha val="40000"/>
                    </a:prstClr>
                  </a:outerShdw>
                </a:effectLst>
              </a:rPr>
              <a:t>BIBLIOGRAFIA I NETOGRAFIA</a:t>
            </a:r>
          </a:p>
        </p:txBody>
      </p:sp>
    </p:spTree>
    <p:extLst>
      <p:ext uri="{BB962C8B-B14F-4D97-AF65-F5344CB8AC3E}">
        <p14:creationId xmlns="" xmlns:p14="http://schemas.microsoft.com/office/powerpoint/2010/main" val="217543451"/>
      </p:ext>
    </p:extLst>
  </p:cSld>
  <p:clrMapOvr>
    <a:masterClrMapping/>
  </p:clrMapOvr>
  <p:transition spd="slow">
    <p:randomBar dir="vert"/>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klepienie niebieskie">
  <a:themeElements>
    <a:clrScheme name="Sklepienie niebieskie">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Sklepienie niebieski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lepienie niebieski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1_Sklepienie niebieskie">
  <a:themeElements>
    <a:clrScheme name="Sklepienie niebieskie">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Sklepienie niebieski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lepienie niebieski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Niebo</Template>
  <TotalTime>950</TotalTime>
  <Words>281</Words>
  <Application>Microsoft Office PowerPoint</Application>
  <PresentationFormat>Niestandardowy</PresentationFormat>
  <Paragraphs>27</Paragraphs>
  <Slides>10</Slides>
  <Notes>0</Notes>
  <HiddenSlides>0</HiddenSlides>
  <MMClips>0</MMClips>
  <ScaleCrop>false</ScaleCrop>
  <HeadingPairs>
    <vt:vector size="6" baseType="variant">
      <vt:variant>
        <vt:lpstr>Używane czcionki</vt:lpstr>
      </vt:variant>
      <vt:variant>
        <vt:i4>3</vt:i4>
      </vt:variant>
      <vt:variant>
        <vt:lpstr>Motyw</vt:lpstr>
      </vt:variant>
      <vt:variant>
        <vt:i4>2</vt:i4>
      </vt:variant>
      <vt:variant>
        <vt:lpstr>Tytuły slajdów</vt:lpstr>
      </vt:variant>
      <vt:variant>
        <vt:i4>10</vt:i4>
      </vt:variant>
    </vt:vector>
  </HeadingPairs>
  <TitlesOfParts>
    <vt:vector size="15" baseType="lpstr">
      <vt:lpstr>Arial</vt:lpstr>
      <vt:lpstr>Calibri Light</vt:lpstr>
      <vt:lpstr>Calibri</vt:lpstr>
      <vt:lpstr>Sklepienie niebieskie</vt:lpstr>
      <vt:lpstr>1_Sklepienie niebieskie</vt:lpstr>
      <vt:lpstr>OCHRONA Nadleśnictwa CHRZANÓW</vt:lpstr>
      <vt:lpstr>KTO CHRONI LASY?</vt:lpstr>
      <vt:lpstr>CO TO JEST OCHRONA ŚCISŁA?</vt:lpstr>
      <vt:lpstr>PROBLEMY Z KŁUSOWNIKAMI</vt:lpstr>
      <vt:lpstr>Łowiectwo na terenie nadleśnictwa</vt:lpstr>
      <vt:lpstr>OCHRONA LASU – o odpadach</vt:lpstr>
      <vt:lpstr>Kłopotliwe pożary w Nadleśnictwie Chrzanów</vt:lpstr>
      <vt:lpstr>Szczególna ochrona przyrody</vt:lpstr>
      <vt:lpstr>BIBLIOGRAFIA I NETOGRAFIA</vt:lpstr>
      <vt:lpstr>DZIĘKUJEMY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Ochrona nadleśnictwo Chrzanów</dc:title>
  <dc:subject>Ochrona nadleśnictwa Chrzanów</dc:subject>
  <dc:creator>Dominik Mikuszewski; Jakub Więcek; Michał Stano</dc:creator>
  <cp:lastModifiedBy>Jarek</cp:lastModifiedBy>
  <cp:revision>125</cp:revision>
  <dcterms:created xsi:type="dcterms:W3CDTF">2016-02-23T18:16:41Z</dcterms:created>
  <dcterms:modified xsi:type="dcterms:W3CDTF">2016-04-24T21:01:33Z</dcterms:modified>
</cp:coreProperties>
</file>