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67" r:id="rId3"/>
    <p:sldId id="268" r:id="rId4"/>
    <p:sldId id="259" r:id="rId5"/>
    <p:sldId id="260" r:id="rId6"/>
    <p:sldId id="261" r:id="rId7"/>
    <p:sldId id="269" r:id="rId8"/>
    <p:sldId id="272" r:id="rId9"/>
    <p:sldId id="273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4" autoAdjust="0"/>
    <p:restoredTop sz="94660"/>
  </p:normalViewPr>
  <p:slideViewPr>
    <p:cSldViewPr>
      <p:cViewPr>
        <p:scale>
          <a:sx n="84" d="100"/>
          <a:sy n="84" d="100"/>
        </p:scale>
        <p:origin x="-117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B4A46-74E6-4AFD-AA1B-F27AF5247DB6}" type="datetimeFigureOut">
              <a:rPr lang="pl-PL" smtClean="0"/>
              <a:t>2016-04-21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FDEFA-7546-4EEF-A571-DAEFBBB266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33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DEFA-7546-4EEF-A571-DAEFBBB266C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41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58AB-4902-4B26-9496-5204BAEC59BD}" type="datetimeFigureOut">
              <a:rPr lang="pl-PL" smtClean="0"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6871-5BFC-458D-B118-6B76BA7B5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9501484"/>
      </p:ext>
    </p:extLst>
  </p:cSld>
  <p:clrMapOvr>
    <a:masterClrMapping/>
  </p:clrMapOvr>
  <p:transition spd="slow" advClick="0" advTm="2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58AB-4902-4B26-9496-5204BAEC59BD}" type="datetimeFigureOut">
              <a:rPr lang="pl-PL" smtClean="0"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6871-5BFC-458D-B118-6B76BA7B5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9286046"/>
      </p:ext>
    </p:extLst>
  </p:cSld>
  <p:clrMapOvr>
    <a:masterClrMapping/>
  </p:clrMapOvr>
  <p:transition spd="slow" advClick="0" advTm="2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58AB-4902-4B26-9496-5204BAEC59BD}" type="datetimeFigureOut">
              <a:rPr lang="pl-PL" smtClean="0"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6871-5BFC-458D-B118-6B76BA7B5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365812"/>
      </p:ext>
    </p:extLst>
  </p:cSld>
  <p:clrMapOvr>
    <a:masterClrMapping/>
  </p:clrMapOvr>
  <p:transition spd="slow" advClick="0" advTm="2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58AB-4902-4B26-9496-5204BAEC59BD}" type="datetimeFigureOut">
              <a:rPr lang="pl-PL" smtClean="0"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6871-5BFC-458D-B118-6B76BA7B5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240805"/>
      </p:ext>
    </p:extLst>
  </p:cSld>
  <p:clrMapOvr>
    <a:masterClrMapping/>
  </p:clrMapOvr>
  <p:transition spd="slow" advClick="0" advTm="2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58AB-4902-4B26-9496-5204BAEC59BD}" type="datetimeFigureOut">
              <a:rPr lang="pl-PL" smtClean="0"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6871-5BFC-458D-B118-6B76BA7B5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800915"/>
      </p:ext>
    </p:extLst>
  </p:cSld>
  <p:clrMapOvr>
    <a:masterClrMapping/>
  </p:clrMapOvr>
  <p:transition spd="slow" advClick="0" advTm="2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58AB-4902-4B26-9496-5204BAEC59BD}" type="datetimeFigureOut">
              <a:rPr lang="pl-PL" smtClean="0"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6871-5BFC-458D-B118-6B76BA7B5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8281189"/>
      </p:ext>
    </p:extLst>
  </p:cSld>
  <p:clrMapOvr>
    <a:masterClrMapping/>
  </p:clrMapOvr>
  <p:transition spd="slow" advClick="0" advTm="2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58AB-4902-4B26-9496-5204BAEC59BD}" type="datetimeFigureOut">
              <a:rPr lang="pl-PL" smtClean="0"/>
              <a:t>2016-04-21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6871-5BFC-458D-B118-6B76BA7B5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17480"/>
      </p:ext>
    </p:extLst>
  </p:cSld>
  <p:clrMapOvr>
    <a:masterClrMapping/>
  </p:clrMapOvr>
  <p:transition spd="slow" advClick="0" advTm="2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58AB-4902-4B26-9496-5204BAEC59BD}" type="datetimeFigureOut">
              <a:rPr lang="pl-PL" smtClean="0"/>
              <a:t>2016-04-21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6871-5BFC-458D-B118-6B76BA7B5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3049700"/>
      </p:ext>
    </p:extLst>
  </p:cSld>
  <p:clrMapOvr>
    <a:masterClrMapping/>
  </p:clrMapOvr>
  <p:transition spd="slow" advClick="0" advTm="2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58AB-4902-4B26-9496-5204BAEC59BD}" type="datetimeFigureOut">
              <a:rPr lang="pl-PL" smtClean="0"/>
              <a:t>2016-04-21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6871-5BFC-458D-B118-6B76BA7B5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4314485"/>
      </p:ext>
    </p:extLst>
  </p:cSld>
  <p:clrMapOvr>
    <a:masterClrMapping/>
  </p:clrMapOvr>
  <p:transition spd="slow" advClick="0" advTm="2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58AB-4902-4B26-9496-5204BAEC59BD}" type="datetimeFigureOut">
              <a:rPr lang="pl-PL" smtClean="0"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6871-5BFC-458D-B118-6B76BA7B5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518929"/>
      </p:ext>
    </p:extLst>
  </p:cSld>
  <p:clrMapOvr>
    <a:masterClrMapping/>
  </p:clrMapOvr>
  <p:transition spd="slow" advClick="0" advTm="2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E58AB-4902-4B26-9496-5204BAEC59BD}" type="datetimeFigureOut">
              <a:rPr lang="pl-PL" smtClean="0"/>
              <a:t>2016-04-21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6871-5BFC-458D-B118-6B76BA7B5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6490583"/>
      </p:ext>
    </p:extLst>
  </p:cSld>
  <p:clrMapOvr>
    <a:masterClrMapping/>
  </p:clrMapOvr>
  <p:transition spd="slow" advClick="0" advTm="2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E58AB-4902-4B26-9496-5204BAEC59BD}" type="datetimeFigureOut">
              <a:rPr lang="pl-PL" smtClean="0"/>
              <a:t>2016-04-21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6871-5BFC-458D-B118-6B76BA7B53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12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04856" cy="64807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Nadleśnictwo Dwukoły</a:t>
            </a:r>
            <a:endParaRPr lang="pl-PL" sz="3200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11560" y="1556792"/>
            <a:ext cx="8352928" cy="530120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l-PL" sz="6400" dirty="0" smtClean="0"/>
              <a:t>	Nadleśnictwo </a:t>
            </a:r>
            <a:r>
              <a:rPr lang="pl-PL" sz="6400" dirty="0"/>
              <a:t>Dwukoły podzielone jest na dwa obręby: Dwukoły i Żuromin, w skład których wchodzi 16 </a:t>
            </a:r>
            <a:r>
              <a:rPr lang="pl-PL" sz="6400" dirty="0" smtClean="0"/>
              <a:t>leśnictw m.in. </a:t>
            </a:r>
            <a:r>
              <a:rPr lang="pl-PL" sz="6400" u="sng" dirty="0" smtClean="0"/>
              <a:t>Leśnictwo Krajewo</a:t>
            </a:r>
            <a:r>
              <a:rPr lang="pl-PL" sz="6400" dirty="0" smtClean="0"/>
              <a:t>, które jest bliskie memu sercu ze względu na </a:t>
            </a:r>
            <a:r>
              <a:rPr lang="pl-PL" sz="6400" dirty="0" smtClean="0"/>
              <a:t> moje miejsce </a:t>
            </a:r>
            <a:r>
              <a:rPr lang="pl-PL" sz="6400" dirty="0" smtClean="0"/>
              <a:t>zamieszkania i na częste spacery, pełne wspaniałych wspomnień. Szczególnie chcę zwrócić uwagę  w swojej pracy na rejestr </a:t>
            </a:r>
            <a:r>
              <a:rPr lang="pl-PL" sz="6400" dirty="0"/>
              <a:t>gatunków rzadkich zidentyfikowanych na terenie lasu </a:t>
            </a:r>
            <a:r>
              <a:rPr lang="pl-PL" sz="6400" dirty="0" smtClean="0"/>
              <a:t>Krajewo.</a:t>
            </a:r>
            <a:endParaRPr lang="pl-PL" sz="6400" dirty="0"/>
          </a:p>
          <a:p>
            <a:pPr marL="0" indent="0">
              <a:buNone/>
            </a:pPr>
            <a:r>
              <a:rPr lang="pl-PL" sz="6600" dirty="0"/>
              <a:t> </a:t>
            </a:r>
            <a:r>
              <a:rPr lang="pl-PL" sz="6600" dirty="0" smtClean="0"/>
              <a:t>                                                     </a:t>
            </a:r>
            <a:r>
              <a:rPr lang="pl-PL" sz="6400" dirty="0" smtClean="0"/>
              <a:t> </a:t>
            </a:r>
            <a:r>
              <a:rPr lang="pl-PL" sz="6400" b="1" dirty="0" smtClean="0"/>
              <a:t>LEŚNICTWO KRAJEWO</a:t>
            </a:r>
          </a:p>
          <a:p>
            <a:pPr marL="0" indent="0">
              <a:buNone/>
            </a:pPr>
            <a:endParaRPr lang="pl-PL" sz="6400" dirty="0" smtClean="0"/>
          </a:p>
          <a:p>
            <a:pPr marL="0" indent="0">
              <a:buNone/>
            </a:pPr>
            <a:endParaRPr lang="pl-PL" sz="6400" dirty="0" smtClean="0"/>
          </a:p>
          <a:p>
            <a:pPr marL="0" indent="0">
              <a:buNone/>
            </a:pPr>
            <a:r>
              <a:rPr lang="pl-PL" sz="6400" dirty="0" smtClean="0"/>
              <a:t>      		</a:t>
            </a:r>
            <a:r>
              <a:rPr lang="pl-PL" sz="4000" dirty="0" smtClean="0"/>
              <a:t>	</a:t>
            </a:r>
            <a:r>
              <a:rPr lang="pl-PL" sz="4800" dirty="0" smtClean="0"/>
              <a:t>	</a:t>
            </a:r>
          </a:p>
          <a:p>
            <a:pPr marL="0" indent="0">
              <a:buNone/>
            </a:pPr>
            <a:r>
              <a:rPr lang="pl-PL" sz="4800" dirty="0" smtClean="0"/>
              <a:t>	</a:t>
            </a:r>
          </a:p>
          <a:p>
            <a:pPr marL="0" indent="0">
              <a:buNone/>
            </a:pPr>
            <a:endParaRPr lang="pl-PL" sz="4000" dirty="0"/>
          </a:p>
          <a:p>
            <a:pPr marL="0" indent="0" algn="ctr">
              <a:buNone/>
            </a:pPr>
            <a:r>
              <a:rPr lang="pl-PL" sz="4000" dirty="0" smtClean="0"/>
              <a:t>  </a:t>
            </a:r>
          </a:p>
          <a:p>
            <a:pPr marL="0" indent="0">
              <a:buNone/>
            </a:pPr>
            <a:r>
              <a:rPr lang="pl-PL" sz="4000" dirty="0"/>
              <a:t> </a:t>
            </a:r>
            <a:r>
              <a:rPr lang="pl-PL" sz="4000" dirty="0" smtClean="0"/>
              <a:t> </a:t>
            </a:r>
            <a:endParaRPr lang="pl-PL" sz="4000" dirty="0"/>
          </a:p>
          <a:p>
            <a:pPr marL="0" indent="0">
              <a:buNone/>
            </a:pPr>
            <a:endParaRPr lang="pl-PL" sz="4000" dirty="0" smtClean="0"/>
          </a:p>
          <a:p>
            <a:pPr marL="0" indent="0">
              <a:buNone/>
            </a:pPr>
            <a:r>
              <a:rPr lang="pl-PL" sz="4900" dirty="0"/>
              <a:t>	</a:t>
            </a:r>
            <a:endParaRPr lang="pl-PL" sz="4900" dirty="0" smtClean="0"/>
          </a:p>
          <a:p>
            <a:pPr marL="0" indent="0">
              <a:buNone/>
            </a:pPr>
            <a:r>
              <a:rPr lang="pl-PL" sz="4900" dirty="0"/>
              <a:t>	</a:t>
            </a:r>
            <a:r>
              <a:rPr lang="pl-PL" sz="6400" dirty="0" smtClean="0"/>
              <a:t>Pod </a:t>
            </a:r>
            <a:r>
              <a:rPr lang="pl-PL" sz="6400" dirty="0"/>
              <a:t>względem podziału administracyjnego kraju </a:t>
            </a:r>
            <a:r>
              <a:rPr lang="pl-PL" sz="6400" dirty="0" smtClean="0"/>
              <a:t> Nadleśnictwo </a:t>
            </a:r>
            <a:r>
              <a:rPr lang="pl-PL" sz="6400" dirty="0" err="1" smtClean="0"/>
              <a:t>Dwukoła</a:t>
            </a:r>
            <a:r>
              <a:rPr lang="pl-PL" sz="6400" dirty="0" smtClean="0"/>
              <a:t> położone </a:t>
            </a:r>
            <a:r>
              <a:rPr lang="pl-PL" sz="6400" dirty="0"/>
              <a:t>jest na terenie </a:t>
            </a:r>
            <a:r>
              <a:rPr lang="pl-PL" sz="6400" dirty="0" smtClean="0"/>
              <a:t>dwóch </a:t>
            </a:r>
            <a:r>
              <a:rPr lang="pl-PL" sz="6400" dirty="0"/>
              <a:t>województw: mazowieckiego oraz warmińsko-mazurskiego, trzech powiatów: działdowskiego, mławskiego i żuromińskiego oraz dwudziestu gmin. 	</a:t>
            </a:r>
          </a:p>
          <a:p>
            <a:pPr marL="0" indent="0">
              <a:buNone/>
            </a:pPr>
            <a:r>
              <a:rPr lang="pl-PL" sz="6400" dirty="0"/>
              <a:t>	Pod zarządem Nadleśnictwa Dwukoły znajduje się niemal 18 tys. ha lasów państwowych. W granicach zasięgu Nadleśnictwa położonych jest ok 15 tys. ha lasów innych własności, którymi również opiekują się tutejsi leśnicy. 					Teren Nadleśnictwa Dwukoły położony jest w dorzeczu rzeki Wkry, dopływu Narwi, a różnica wzniesień waha się od 150 do 200 m n.p.m. Jedynym większym zbiornikiem wodnym jest sztuczny zalew „Ruda" położony w pobliżu Mławy.					Zasięg terytorialny nadleśnictwa wynosi 1740 km², z czego lasy stanowią 17%.	</a:t>
            </a:r>
            <a:br>
              <a:rPr lang="pl-PL" sz="6400" dirty="0"/>
            </a:br>
            <a:endParaRPr lang="pl-PL" sz="6400" dirty="0"/>
          </a:p>
          <a:p>
            <a:pPr marL="0" indent="0">
              <a:buNone/>
            </a:pPr>
            <a:r>
              <a:rPr lang="pl-PL" sz="6400" dirty="0" smtClean="0"/>
              <a:t>								</a:t>
            </a:r>
          </a:p>
          <a:p>
            <a:pPr marL="0" indent="0">
              <a:buNone/>
            </a:pPr>
            <a:endParaRPr lang="pl-PL" sz="6400" dirty="0"/>
          </a:p>
          <a:p>
            <a:pPr marL="0" indent="0">
              <a:buNone/>
            </a:pPr>
            <a:endParaRPr lang="pl-PL" sz="6400" dirty="0" smtClean="0"/>
          </a:p>
          <a:p>
            <a:pPr marL="0" indent="0" fontAlgn="t">
              <a:buNone/>
            </a:pPr>
            <a:r>
              <a:rPr lang="pl-PL" sz="4900" b="1" cap="all" dirty="0"/>
              <a:t> </a:t>
            </a:r>
            <a:endParaRPr lang="pl-PL" sz="4900" b="1" dirty="0"/>
          </a:p>
          <a:p>
            <a:endParaRPr lang="pl-PL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1619672" cy="121475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94" y="2924944"/>
            <a:ext cx="2388046" cy="1646928"/>
          </a:xfrm>
          <a:prstGeom prst="rect">
            <a:avLst/>
          </a:prstGeom>
        </p:spPr>
      </p:pic>
      <p:pic>
        <p:nvPicPr>
          <p:cNvPr id="1041" name="Picture 17" descr="C:\Users\Kasia\Zdjęcia\DSCN0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9405"/>
            <a:ext cx="2686017" cy="164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Kasia\Zdjęcia\DSCN0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9404"/>
            <a:ext cx="2051889" cy="164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49300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pl-PL" dirty="0" smtClean="0"/>
              <a:t>DZIĘKUJĘ ZA </a:t>
            </a:r>
            <a:r>
              <a:rPr lang="pl-PL" dirty="0"/>
              <a:t>U</a:t>
            </a:r>
            <a:r>
              <a:rPr lang="pl-PL" dirty="0" smtClean="0"/>
              <a:t>WAGĘ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752600"/>
          </a:xfrm>
        </p:spPr>
        <p:txBody>
          <a:bodyPr>
            <a:noAutofit/>
          </a:bodyPr>
          <a:lstStyle/>
          <a:p>
            <a:r>
              <a:rPr lang="pl-PL" sz="1200" dirty="0" smtClean="0">
                <a:solidFill>
                  <a:schemeClr val="tx1"/>
                </a:solidFill>
              </a:rPr>
              <a:t>Wykonał: Amadeusz Lewandowski, kl.5a </a:t>
            </a:r>
          </a:p>
          <a:p>
            <a:r>
              <a:rPr lang="pl-PL" sz="1200" dirty="0" smtClean="0">
                <a:solidFill>
                  <a:schemeClr val="tx1"/>
                </a:solidFill>
              </a:rPr>
              <a:t>SP  nr 7 Mława </a:t>
            </a:r>
          </a:p>
          <a:p>
            <a:r>
              <a:rPr lang="pl-PL" sz="1200" dirty="0" smtClean="0">
                <a:solidFill>
                  <a:schemeClr val="tx1"/>
                </a:solidFill>
              </a:rPr>
              <a:t>Opiekun: Pani Sabina Pszczółkowska</a:t>
            </a:r>
          </a:p>
          <a:p>
            <a:pPr algn="l"/>
            <a:r>
              <a:rPr lang="pl-PL" sz="1200" dirty="0">
                <a:solidFill>
                  <a:schemeClr val="accent1"/>
                </a:solidFill>
              </a:rPr>
              <a:t> </a:t>
            </a:r>
            <a:r>
              <a:rPr lang="pl-PL" sz="1200" dirty="0" smtClean="0">
                <a:solidFill>
                  <a:schemeClr val="accent1"/>
                </a:solidFill>
              </a:rPr>
              <a:t>             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</a:rPr>
              <a:t>Źródła:</a:t>
            </a:r>
            <a:endParaRPr lang="pl-PL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just"/>
            <a:r>
              <a:rPr lang="pl-PL" sz="1200" dirty="0" smtClean="0">
                <a:solidFill>
                  <a:schemeClr val="tx1"/>
                </a:solidFill>
              </a:rPr>
              <a:t>1.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>
                <a:solidFill>
                  <a:schemeClr val="tx1"/>
                </a:solidFill>
              </a:rPr>
              <a:t>Bilińscy A.,W., 2008. Rośliny chronione w Polsce</a:t>
            </a:r>
          </a:p>
          <a:p>
            <a:pPr lvl="1" algn="just"/>
            <a:r>
              <a:rPr lang="pl-PL" sz="1200" dirty="0" smtClean="0">
                <a:solidFill>
                  <a:schemeClr val="tx1"/>
                </a:solidFill>
              </a:rPr>
              <a:t>2. Laskowska </a:t>
            </a:r>
            <a:r>
              <a:rPr lang="pl-PL" sz="1200" dirty="0">
                <a:solidFill>
                  <a:schemeClr val="tx1"/>
                </a:solidFill>
              </a:rPr>
              <a:t>W., 1962. Rośliny borów</a:t>
            </a:r>
          </a:p>
          <a:p>
            <a:pPr lvl="1" algn="just"/>
            <a:r>
              <a:rPr lang="pl-PL" sz="1200" dirty="0" smtClean="0">
                <a:solidFill>
                  <a:schemeClr val="tx1"/>
                </a:solidFill>
              </a:rPr>
              <a:t>3. Rutkowski </a:t>
            </a:r>
            <a:r>
              <a:rPr lang="pl-PL" sz="1200" dirty="0">
                <a:solidFill>
                  <a:schemeClr val="tx1"/>
                </a:solidFill>
              </a:rPr>
              <a:t>L., 1998. Klucz do oznaczania roślin naczyniowych Polski niżowej</a:t>
            </a:r>
          </a:p>
          <a:p>
            <a:pPr lvl="1" algn="just"/>
            <a:r>
              <a:rPr lang="pl-PL" sz="1200" dirty="0" smtClean="0">
                <a:solidFill>
                  <a:schemeClr val="tx1"/>
                </a:solidFill>
              </a:rPr>
              <a:t>4. Wł</a:t>
            </a:r>
            <a:r>
              <a:rPr lang="pl-PL" sz="1200" dirty="0">
                <a:solidFill>
                  <a:schemeClr val="tx1"/>
                </a:solidFill>
              </a:rPr>
              <a:t>. Szafer, St. Kulczyński, B. Pawłowski, 1988. Rośliny Polskie</a:t>
            </a:r>
          </a:p>
          <a:p>
            <a:pPr lvl="1" algn="just"/>
            <a:r>
              <a:rPr lang="pl-PL" sz="1200" dirty="0" smtClean="0">
                <a:solidFill>
                  <a:schemeClr val="tx1"/>
                </a:solidFill>
              </a:rPr>
              <a:t>5. </a:t>
            </a:r>
            <a:r>
              <a:rPr lang="pl-PL" sz="1200" dirty="0" err="1" smtClean="0">
                <a:solidFill>
                  <a:schemeClr val="tx1"/>
                </a:solidFill>
              </a:rPr>
              <a:t>Szwedler</a:t>
            </a:r>
            <a:r>
              <a:rPr lang="pl-PL" sz="1200" dirty="0" smtClean="0">
                <a:solidFill>
                  <a:schemeClr val="tx1"/>
                </a:solidFill>
              </a:rPr>
              <a:t> </a:t>
            </a:r>
            <a:r>
              <a:rPr lang="pl-PL" sz="1200" dirty="0">
                <a:solidFill>
                  <a:schemeClr val="tx1"/>
                </a:solidFill>
              </a:rPr>
              <a:t>I., Sobkowiak M., 1998. Spotkania z przyrodą ROŚLINY</a:t>
            </a:r>
          </a:p>
          <a:p>
            <a:pPr lvl="1" algn="just"/>
            <a:r>
              <a:rPr lang="pl-PL" sz="1200" dirty="0" smtClean="0">
                <a:solidFill>
                  <a:schemeClr val="tx1"/>
                </a:solidFill>
              </a:rPr>
              <a:t>6. Tkaczyk </a:t>
            </a:r>
            <a:r>
              <a:rPr lang="pl-PL" sz="1200" dirty="0">
                <a:solidFill>
                  <a:schemeClr val="tx1"/>
                </a:solidFill>
              </a:rPr>
              <a:t>T., 1959. Rośliny lasu </a:t>
            </a:r>
            <a:r>
              <a:rPr lang="pl-PL" sz="1200" dirty="0" smtClean="0">
                <a:solidFill>
                  <a:schemeClr val="tx1"/>
                </a:solidFill>
              </a:rPr>
              <a:t>liściastego</a:t>
            </a:r>
          </a:p>
          <a:p>
            <a:pPr lvl="1" algn="just"/>
            <a:r>
              <a:rPr lang="pl-PL" sz="1200" dirty="0" smtClean="0">
                <a:solidFill>
                  <a:schemeClr val="tx1"/>
                </a:solidFill>
              </a:rPr>
              <a:t>7. Będkowska H ., 2005. Wycieczka do lasu</a:t>
            </a:r>
          </a:p>
          <a:p>
            <a:pPr lvl="1" algn="just"/>
            <a:endParaRPr lang="pl-PL" sz="1200" dirty="0" smtClean="0">
              <a:solidFill>
                <a:schemeClr val="tx1"/>
              </a:solidFill>
            </a:endParaRPr>
          </a:p>
          <a:p>
            <a:pPr lvl="1" algn="just"/>
            <a:r>
              <a:rPr lang="pl-PL" sz="1200" dirty="0" smtClean="0">
                <a:solidFill>
                  <a:schemeClr val="tx1"/>
                </a:solidFill>
              </a:rPr>
              <a:t>8. </a:t>
            </a:r>
            <a:r>
              <a:rPr lang="pl-PL" sz="1200" dirty="0">
                <a:solidFill>
                  <a:schemeClr val="tx1"/>
                </a:solidFill>
              </a:rPr>
              <a:t>S</a:t>
            </a:r>
            <a:r>
              <a:rPr lang="pl-PL" sz="1200" dirty="0" smtClean="0">
                <a:solidFill>
                  <a:schemeClr val="tx1"/>
                </a:solidFill>
              </a:rPr>
              <a:t>trony internetowe  m.in. </a:t>
            </a:r>
            <a:r>
              <a:rPr lang="pl-PL" sz="1200" dirty="0" err="1" smtClean="0">
                <a:solidFill>
                  <a:schemeClr val="tx1"/>
                </a:solidFill>
              </a:rPr>
              <a:t>wikipedia</a:t>
            </a:r>
            <a:endParaRPr lang="pl-PL" sz="1200" dirty="0">
              <a:solidFill>
                <a:schemeClr val="tx1"/>
              </a:solidFill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         </a:t>
            </a:r>
            <a:r>
              <a:rPr lang="pl-PL" sz="1200" dirty="0" smtClean="0">
                <a:solidFill>
                  <a:schemeClr val="tx1"/>
                </a:solidFill>
              </a:rPr>
              <a:t>9</a:t>
            </a:r>
            <a:r>
              <a:rPr lang="pl-PL" sz="1200" dirty="0">
                <a:solidFill>
                  <a:schemeClr val="tx1"/>
                </a:solidFill>
              </a:rPr>
              <a:t>. Google </a:t>
            </a:r>
            <a:r>
              <a:rPr lang="pl-PL" sz="1200" dirty="0" smtClean="0">
                <a:solidFill>
                  <a:schemeClr val="tx1"/>
                </a:solidFill>
              </a:rPr>
              <a:t>Grafika</a:t>
            </a:r>
            <a:endParaRPr lang="pl-PL" sz="1200" dirty="0" smtClean="0">
              <a:solidFill>
                <a:schemeClr val="tx1"/>
              </a:solidFill>
            </a:endParaRPr>
          </a:p>
          <a:p>
            <a:pPr algn="l"/>
            <a:r>
              <a:rPr lang="pl-PL" sz="1600" dirty="0">
                <a:solidFill>
                  <a:schemeClr val="tx1"/>
                </a:solidFill>
              </a:rPr>
              <a:t> </a:t>
            </a:r>
            <a:r>
              <a:rPr lang="pl-PL" sz="1600" dirty="0" smtClean="0">
                <a:solidFill>
                  <a:schemeClr val="tx1"/>
                </a:solidFill>
              </a:rPr>
              <a:t>        </a:t>
            </a:r>
            <a:r>
              <a:rPr lang="pl-PL" sz="1200" dirty="0" smtClean="0">
                <a:solidFill>
                  <a:schemeClr val="tx1"/>
                </a:solidFill>
              </a:rPr>
              <a:t>10. Wspomnienia </a:t>
            </a:r>
            <a:r>
              <a:rPr lang="pl-PL" sz="1200" dirty="0">
                <a:solidFill>
                  <a:schemeClr val="tx1"/>
                </a:solidFill>
              </a:rPr>
              <a:t>-zdjęcia autorskie z mojej galerii rodzinnej </a:t>
            </a:r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34488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915000" cy="144016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2900" b="1" dirty="0" smtClean="0"/>
              <a:t>Historia </a:t>
            </a:r>
            <a:r>
              <a:rPr lang="pl-PL" sz="2900" b="1" dirty="0" smtClean="0"/>
              <a:t>Nadleśnictwa Dwukoły</a:t>
            </a:r>
            <a:endParaRPr lang="pl-PL" sz="29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25000" lnSpcReduction="20000"/>
          </a:bodyPr>
          <a:lstStyle/>
          <a:p>
            <a:pPr marL="0" indent="0" fontAlgn="t">
              <a:buNone/>
            </a:pPr>
            <a:endParaRPr lang="pl-PL" dirty="0" smtClean="0"/>
          </a:p>
          <a:p>
            <a:pPr marL="0" indent="0" fontAlgn="t">
              <a:buNone/>
            </a:pPr>
            <a:r>
              <a:rPr lang="pl-PL" sz="4800" b="1" dirty="0" smtClean="0"/>
              <a:t>	</a:t>
            </a:r>
            <a:r>
              <a:rPr lang="pl-PL" sz="6400" dirty="0" smtClean="0"/>
              <a:t>Gospodarka leśna w dzisiejszym pojęciu zapoczątkowana została w drugiej połowie XVIII w., kiedy to po wyrębach powierzchni leśnych zaczęto stosować siew nasion. Większość lasów stanowiło własność prywatną, a tylko największe kompleksy państwową.		</a:t>
            </a:r>
          </a:p>
          <a:p>
            <a:pPr marL="0" indent="0" fontAlgn="t">
              <a:buNone/>
            </a:pPr>
            <a:r>
              <a:rPr lang="pl-PL" sz="6400" dirty="0" smtClean="0"/>
              <a:t>	W wyniku wzrastającego osadnictwa lesistość obniżała się osiągając minimum pod koniec XIX wieku. Według danych opracowania "Stosunki rolnicze Królestwa Polskiego"(Warszawa 1918 r.) lesistość powiatu Mława wynosiła w 1909 r. 6,8 %, a powiatu Sierpc tylko 5 %.  	</a:t>
            </a:r>
            <a:r>
              <a:rPr lang="pl-PL" sz="6400" dirty="0"/>
              <a:t>	</a:t>
            </a:r>
            <a:r>
              <a:rPr lang="pl-PL" sz="6400" dirty="0" smtClean="0"/>
              <a:t>								W okresie międzywojennym na tym terenie istniało Nadleśnictwo o nazwie </a:t>
            </a:r>
            <a:r>
              <a:rPr lang="pl-PL" sz="6400" dirty="0" err="1" smtClean="0"/>
              <a:t>Dwukoła</a:t>
            </a:r>
            <a:r>
              <a:rPr lang="pl-PL" sz="6400" dirty="0" smtClean="0"/>
              <a:t> podlegające Dyrekcji Lasów Państwowych w Toruniu. Po drugiej wojnie światowej z upaństwowionych na mocy dekretów o reformie rolnej i o przyjęciu niektórych lasów na własność państwa dużej i średniej własności utworzono Nadleśnictwo Dwukoły, podległe administracyjnie Okręgowemu Zarządowi Lasów Państwowych w Siedlcach. W 1950 r. Nadleśnictwo Dwukoły zostało podzielone po granicy województw olsztyńskiego i warszawskiego, z tym że część w województwie olsztyńskim o nazwie Dwukoły podlegała OZLP w Olsztynie, a część położona w województwie warszawskim o nazwie Mława nadal podlegała OZLP w Siedlcach.                        Lesistość powiatu Mława w 1909 r. wynosiła 6,8 %</a:t>
            </a:r>
            <a:br>
              <a:rPr lang="pl-PL" sz="6400" dirty="0" smtClean="0"/>
            </a:br>
            <a:r>
              <a:rPr lang="pl-PL" sz="6400" dirty="0" smtClean="0"/>
              <a:t>	</a:t>
            </a:r>
          </a:p>
          <a:p>
            <a:pPr marL="0" indent="0" fontAlgn="t">
              <a:buNone/>
            </a:pPr>
            <a:r>
              <a:rPr lang="pl-PL" sz="6400" dirty="0"/>
              <a:t>	</a:t>
            </a:r>
            <a:r>
              <a:rPr lang="pl-PL" sz="6400" dirty="0" smtClean="0"/>
              <a:t>Pierwsze prowizoryczne plany urządzeniowe sporządzono w 1951 r. w Nadleśnictwie Mława, a w 1953 r. opracowano plan urządzeniowy dla Nadleśnictwa Dwukoły.</a:t>
            </a:r>
            <a:br>
              <a:rPr lang="pl-PL" sz="6400" dirty="0" smtClean="0"/>
            </a:br>
            <a:r>
              <a:rPr lang="pl-PL" sz="6400" dirty="0" smtClean="0"/>
              <a:t>	 </a:t>
            </a:r>
          </a:p>
          <a:p>
            <a:pPr marL="0" indent="0" fontAlgn="t">
              <a:buNone/>
            </a:pPr>
            <a:r>
              <a:rPr lang="pl-PL" sz="6400" dirty="0"/>
              <a:t>	</a:t>
            </a:r>
            <a:r>
              <a:rPr lang="pl-PL" sz="6400" dirty="0" smtClean="0"/>
              <a:t>W 1965 r. Nadleśnictwo Mława podzielono po granicy powiatów Mława </a:t>
            </a:r>
            <a:r>
              <a:rPr lang="pl-PL" sz="7200" dirty="0" smtClean="0"/>
              <a:t>i Żuromin, </a:t>
            </a:r>
            <a:r>
              <a:rPr lang="pl-PL" sz="6400" dirty="0" smtClean="0"/>
              <a:t>tworząc nowe Nadleśnictwo Żuromin, do którego włączono obręb </a:t>
            </a:r>
            <a:r>
              <a:rPr lang="pl-PL" sz="6400" dirty="0" err="1" smtClean="0"/>
              <a:t>Chrapoń</a:t>
            </a:r>
            <a:r>
              <a:rPr lang="pl-PL" sz="6400" dirty="0" smtClean="0"/>
              <a:t> z Nadleśnictwa Skrwilno w OZLP Toruń. W 1973 r. połączono nadleśnictwa Dwukoły, Mława i Żuromin tworząc jedno nadleśnictwo </a:t>
            </a:r>
            <a:r>
              <a:rPr lang="pl-PL" sz="6400" dirty="0" err="1" smtClean="0"/>
              <a:t>trzyobrębowe</a:t>
            </a:r>
            <a:r>
              <a:rPr lang="pl-PL" sz="6400" dirty="0" smtClean="0"/>
              <a:t> o nazwie Dwukoły. W maju 1993r. obręb Mława uległ likwidacji, a jego powierzchnię w całości włączono do obrębu Dwukoły.</a:t>
            </a:r>
          </a:p>
          <a:p>
            <a:pPr fontAlgn="t"/>
            <a:endParaRPr lang="pl-PL" sz="7200" dirty="0" smtClean="0"/>
          </a:p>
        </p:txBody>
      </p:sp>
    </p:spTree>
    <p:extLst>
      <p:ext uri="{BB962C8B-B14F-4D97-AF65-F5344CB8AC3E}">
        <p14:creationId xmlns:p14="http://schemas.microsoft.com/office/powerpoint/2010/main" val="3904047719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Szata roślinna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1097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dirty="0" smtClean="0"/>
          </a:p>
          <a:p>
            <a:pPr marL="0" indent="0" algn="ctr">
              <a:buNone/>
            </a:pPr>
            <a:endParaRPr lang="pl-PL" sz="1800" dirty="0" smtClean="0"/>
          </a:p>
          <a:p>
            <a:pPr marL="0" indent="0" algn="ctr">
              <a:buNone/>
            </a:pPr>
            <a:r>
              <a:rPr lang="pl-PL" sz="1800" u="sng" dirty="0" smtClean="0"/>
              <a:t>Rejestr gatunków rzadkich </a:t>
            </a:r>
            <a:r>
              <a:rPr lang="pl-PL" sz="1800" u="sng" dirty="0"/>
              <a:t>zidentyfikowanych na terenie lasu </a:t>
            </a:r>
            <a:r>
              <a:rPr lang="pl-PL" sz="1800" u="sng" dirty="0" smtClean="0"/>
              <a:t>Krajewo</a:t>
            </a:r>
          </a:p>
          <a:p>
            <a:pPr marL="0" indent="0" algn="ctr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600" dirty="0" smtClean="0"/>
              <a:t>Na </a:t>
            </a:r>
            <a:r>
              <a:rPr lang="pl-PL" sz="1600" dirty="0"/>
              <a:t>obszarze </a:t>
            </a:r>
            <a:r>
              <a:rPr lang="pl-PL" sz="1600" dirty="0" smtClean="0"/>
              <a:t>lasu Krajewo stwierdzono  </a:t>
            </a:r>
            <a:r>
              <a:rPr lang="pl-PL" sz="1600" dirty="0"/>
              <a:t>występowanie (zgodnie z rozporządzeniem Ministra Środowiska z dnia 9 lipca 2004 r. w sprawie gatunków dziko występujących roślin objętych ochroną (Dz. U. Nr 168, poz. 1764)) 9 gatunków chronionych (w tym 7 częściowo) oraz 9 gatunków rzadkich. </a:t>
            </a:r>
            <a:endParaRPr lang="pl-PL" sz="1600" dirty="0" smtClean="0"/>
          </a:p>
          <a:p>
            <a:pPr marL="0" indent="0">
              <a:buNone/>
            </a:pPr>
            <a:endParaRPr lang="pl-PL" sz="1700" dirty="0"/>
          </a:p>
          <a:p>
            <a:pPr marL="0" indent="0" algn="ctr">
              <a:buNone/>
            </a:pPr>
            <a:r>
              <a:rPr lang="pl-PL" sz="1700" dirty="0" smtClean="0">
                <a:solidFill>
                  <a:prstClr val="black"/>
                </a:solidFill>
              </a:rPr>
              <a:t>Fot</a:t>
            </a:r>
            <a:r>
              <a:rPr lang="pl-PL" sz="1700" dirty="0" smtClean="0">
                <a:solidFill>
                  <a:prstClr val="black"/>
                </a:solidFill>
              </a:rPr>
              <a:t>. Bagno </a:t>
            </a:r>
            <a:r>
              <a:rPr lang="pl-PL" sz="1700" dirty="0" smtClean="0">
                <a:solidFill>
                  <a:prstClr val="black"/>
                </a:solidFill>
              </a:rPr>
              <a:t>- widoczne </a:t>
            </a:r>
            <a:r>
              <a:rPr lang="pl-PL" sz="1700" dirty="0">
                <a:solidFill>
                  <a:prstClr val="black"/>
                </a:solidFill>
              </a:rPr>
              <a:t>gatunki: </a:t>
            </a:r>
            <a:r>
              <a:rPr lang="pl-PL" sz="1700" dirty="0" smtClean="0">
                <a:solidFill>
                  <a:prstClr val="black"/>
                </a:solidFill>
              </a:rPr>
              <a:t>bagno zwyczajne i  mech torfowiec                                          </a:t>
            </a:r>
            <a:endParaRPr lang="pl-PL" sz="17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768" y="3637002"/>
            <a:ext cx="3888433" cy="260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940170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200" b="1" dirty="0" smtClean="0"/>
              <a:t>Gatunki </a:t>
            </a:r>
            <a:r>
              <a:rPr lang="pl-PL" sz="3200" b="1" dirty="0" smtClean="0"/>
              <a:t>podlegające ochronie </a:t>
            </a:r>
            <a:r>
              <a:rPr lang="pl-PL" sz="3200" b="1" dirty="0" smtClean="0"/>
              <a:t>całkowitej </a:t>
            </a:r>
            <a:br>
              <a:rPr lang="pl-PL" sz="3200" b="1" dirty="0" smtClean="0"/>
            </a:br>
            <a:r>
              <a:rPr lang="pl-PL" sz="3200" b="1" dirty="0" smtClean="0"/>
              <a:t>na </a:t>
            </a:r>
            <a:r>
              <a:rPr lang="pl-PL" sz="3200" b="1" dirty="0" smtClean="0"/>
              <a:t>terenie lasu Krajewo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pl-PL" dirty="0" smtClean="0"/>
          </a:p>
          <a:p>
            <a:pPr marL="0" lvl="0" indent="0">
              <a:buNone/>
            </a:pPr>
            <a:endParaRPr lang="pl-PL" dirty="0"/>
          </a:p>
          <a:p>
            <a:pPr marL="0" lvl="0" indent="0">
              <a:buNone/>
            </a:pPr>
            <a:endParaRPr lang="pl-PL" dirty="0" smtClean="0"/>
          </a:p>
          <a:p>
            <a:pPr marL="0" lvl="0" indent="0">
              <a:buNone/>
            </a:pPr>
            <a:r>
              <a:rPr lang="pl-PL" sz="1600" dirty="0" smtClean="0"/>
              <a:t>-</a:t>
            </a:r>
            <a:r>
              <a:rPr lang="pl-PL" sz="1600" dirty="0" err="1" smtClean="0"/>
              <a:t>Hepatica</a:t>
            </a:r>
            <a:r>
              <a:rPr lang="pl-PL" sz="1600" dirty="0" smtClean="0"/>
              <a:t> </a:t>
            </a:r>
            <a:r>
              <a:rPr lang="pl-PL" sz="1600" dirty="0" err="1"/>
              <a:t>nobilis</a:t>
            </a:r>
            <a:r>
              <a:rPr lang="pl-PL" sz="1600" dirty="0"/>
              <a:t> SCHREB. Przylaszczka pospolita (</a:t>
            </a:r>
            <a:r>
              <a:rPr lang="pl-PL" sz="1600" dirty="0" err="1"/>
              <a:t>Ranunculaceae</a:t>
            </a:r>
            <a:r>
              <a:rPr lang="pl-PL" sz="1600" dirty="0"/>
              <a:t>)</a:t>
            </a:r>
          </a:p>
          <a:p>
            <a:pPr marL="0" lvl="0" indent="0">
              <a:buNone/>
            </a:pPr>
            <a:endParaRPr lang="pl-PL" sz="1600" dirty="0" smtClean="0"/>
          </a:p>
          <a:p>
            <a:pPr marL="0" lvl="0" indent="0">
              <a:buNone/>
            </a:pPr>
            <a:endParaRPr lang="pl-PL" sz="1600" dirty="0"/>
          </a:p>
          <a:p>
            <a:pPr marL="0" lvl="0" indent="0">
              <a:buNone/>
            </a:pPr>
            <a:endParaRPr lang="pl-PL" sz="1600" dirty="0" smtClean="0"/>
          </a:p>
          <a:p>
            <a:pPr marL="0" lvl="0" indent="0">
              <a:buNone/>
            </a:pPr>
            <a:endParaRPr lang="pl-PL" sz="1600" dirty="0"/>
          </a:p>
          <a:p>
            <a:pPr marL="0" lvl="0" indent="0">
              <a:buNone/>
            </a:pPr>
            <a:endParaRPr lang="pl-PL" sz="1600" dirty="0" smtClean="0"/>
          </a:p>
          <a:p>
            <a:pPr marL="0" lvl="0" indent="0">
              <a:buNone/>
            </a:pPr>
            <a:endParaRPr lang="pl-PL" sz="1600" dirty="0"/>
          </a:p>
          <a:p>
            <a:pPr marL="0" lvl="0" indent="0">
              <a:buNone/>
            </a:pPr>
            <a:endParaRPr lang="pl-PL" sz="1600" dirty="0" smtClean="0"/>
          </a:p>
          <a:p>
            <a:pPr marL="0" lvl="0" indent="0">
              <a:buNone/>
            </a:pPr>
            <a:r>
              <a:rPr lang="pl-PL" sz="1600" dirty="0" smtClean="0"/>
              <a:t>-</a:t>
            </a:r>
            <a:r>
              <a:rPr lang="pl-PL" sz="1600" dirty="0" err="1" smtClean="0"/>
              <a:t>Lycopodium</a:t>
            </a:r>
            <a:r>
              <a:rPr lang="pl-PL" sz="1600" dirty="0" smtClean="0"/>
              <a:t> </a:t>
            </a:r>
            <a:r>
              <a:rPr lang="pl-PL" sz="1600" dirty="0" err="1"/>
              <a:t>annotinum</a:t>
            </a:r>
            <a:r>
              <a:rPr lang="pl-PL" sz="1600" dirty="0"/>
              <a:t> L. Widłak </a:t>
            </a:r>
            <a:r>
              <a:rPr lang="pl-PL" sz="1600" dirty="0" err="1"/>
              <a:t>jałowcowaty</a:t>
            </a:r>
            <a:r>
              <a:rPr lang="pl-PL" sz="1600" dirty="0"/>
              <a:t> (</a:t>
            </a:r>
            <a:r>
              <a:rPr lang="pl-PL" sz="1600" dirty="0" err="1"/>
              <a:t>Lycopodiaceae</a:t>
            </a:r>
            <a:r>
              <a:rPr lang="pl-PL" sz="1600" dirty="0"/>
              <a:t>)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1979712" cy="1484784"/>
          </a:xfrm>
          <a:prstGeom prst="rect">
            <a:avLst/>
          </a:prstGeom>
        </p:spPr>
      </p:pic>
      <p:pic>
        <p:nvPicPr>
          <p:cNvPr id="1026" name="Picture 2" descr="http://zielnik-karpacki.pl/application/images/uploads/albums/album_20/roslina_695/85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64" y="3861048"/>
            <a:ext cx="2129136" cy="15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97185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Gatunki </a:t>
            </a:r>
            <a:r>
              <a:rPr lang="pl-PL" sz="3200" b="1" dirty="0" smtClean="0"/>
              <a:t>podlegające ochronie </a:t>
            </a:r>
            <a:r>
              <a:rPr lang="pl-PL" sz="3200" b="1" dirty="0" smtClean="0"/>
              <a:t>częściowej </a:t>
            </a:r>
            <a:br>
              <a:rPr lang="pl-PL" sz="3200" b="1" dirty="0" smtClean="0"/>
            </a:br>
            <a:r>
              <a:rPr lang="pl-PL" sz="1800" b="1" dirty="0" smtClean="0"/>
              <a:t>na terenie lasu Krajewo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7975" y="620688"/>
            <a:ext cx="8229600" cy="5296635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pl-PL" sz="1600" dirty="0"/>
              <a:t>	</a:t>
            </a:r>
            <a:r>
              <a:rPr lang="pl-PL" sz="2500" dirty="0"/>
              <a:t> </a:t>
            </a:r>
            <a:r>
              <a:rPr lang="pl-PL" sz="2500" dirty="0" smtClean="0"/>
              <a:t>             </a:t>
            </a:r>
          </a:p>
          <a:p>
            <a:pPr marL="0" lvl="0" indent="0">
              <a:buNone/>
            </a:pPr>
            <a:r>
              <a:rPr lang="pl-PL" sz="2500" dirty="0"/>
              <a:t> </a:t>
            </a:r>
            <a:r>
              <a:rPr lang="pl-PL" sz="2500" dirty="0" smtClean="0"/>
              <a:t>                                    - </a:t>
            </a:r>
            <a:r>
              <a:rPr lang="pl-PL" sz="2500" dirty="0" err="1" smtClean="0"/>
              <a:t>Ledum</a:t>
            </a:r>
            <a:r>
              <a:rPr lang="pl-PL" sz="2500" dirty="0" smtClean="0"/>
              <a:t> </a:t>
            </a:r>
            <a:r>
              <a:rPr lang="pl-PL" sz="2500" dirty="0" err="1"/>
              <a:t>palustre</a:t>
            </a:r>
            <a:r>
              <a:rPr lang="pl-PL" sz="2500" dirty="0"/>
              <a:t> L. Bagno zwyczajne (</a:t>
            </a:r>
            <a:r>
              <a:rPr lang="pl-PL" sz="2500" dirty="0" err="1"/>
              <a:t>Ericaceae</a:t>
            </a:r>
            <a:r>
              <a:rPr lang="pl-PL" sz="2500" dirty="0" smtClean="0"/>
              <a:t>)</a:t>
            </a:r>
            <a:endParaRPr lang="pl-PL" sz="2500" dirty="0" smtClean="0"/>
          </a:p>
          <a:p>
            <a:pPr marL="0" lvl="0" indent="0">
              <a:buNone/>
            </a:pPr>
            <a:endParaRPr lang="pl-PL" sz="2500" dirty="0"/>
          </a:p>
          <a:p>
            <a:pPr marL="0" lvl="0" indent="0">
              <a:buNone/>
            </a:pPr>
            <a:endParaRPr lang="pl-PL" sz="2200" dirty="0"/>
          </a:p>
          <a:p>
            <a:pPr marL="0" lvl="0" indent="0">
              <a:buNone/>
            </a:pPr>
            <a:endParaRPr lang="pl-PL" sz="2200" dirty="0" smtClean="0"/>
          </a:p>
          <a:p>
            <a:pPr marL="0" lvl="0" indent="0">
              <a:buNone/>
            </a:pPr>
            <a:endParaRPr lang="pl-PL" sz="2200" dirty="0"/>
          </a:p>
          <a:p>
            <a:pPr marL="0" lvl="0" indent="0">
              <a:buNone/>
            </a:pPr>
            <a:r>
              <a:rPr lang="pl-PL" sz="2200" dirty="0" smtClean="0"/>
              <a:t>                  </a:t>
            </a:r>
            <a:r>
              <a:rPr lang="pl-PL" sz="2200" dirty="0"/>
              <a:t> </a:t>
            </a:r>
            <a:r>
              <a:rPr lang="pl-PL" sz="2200" dirty="0" smtClean="0"/>
              <a:t>                                                         </a:t>
            </a:r>
            <a:r>
              <a:rPr lang="pl-PL" sz="2500" dirty="0" smtClean="0"/>
              <a:t> </a:t>
            </a:r>
            <a:r>
              <a:rPr lang="pl-PL" sz="2500" dirty="0" err="1" smtClean="0"/>
              <a:t>Viburnum</a:t>
            </a:r>
            <a:r>
              <a:rPr lang="pl-PL" sz="2500" dirty="0" smtClean="0"/>
              <a:t> </a:t>
            </a:r>
            <a:r>
              <a:rPr lang="pl-PL" sz="2500" dirty="0" err="1" smtClean="0"/>
              <a:t>opulus</a:t>
            </a:r>
            <a:r>
              <a:rPr lang="pl-PL" sz="2500" dirty="0" smtClean="0"/>
              <a:t> L. Kalina </a:t>
            </a:r>
            <a:r>
              <a:rPr lang="pl-PL" sz="2500" dirty="0"/>
              <a:t>koralowa (</a:t>
            </a:r>
            <a:r>
              <a:rPr lang="pl-PL" sz="2500" dirty="0" err="1"/>
              <a:t>Viburnaceae</a:t>
            </a:r>
            <a:r>
              <a:rPr lang="pl-PL" sz="2500" dirty="0" smtClean="0"/>
              <a:t>)-    </a:t>
            </a:r>
            <a:endParaRPr lang="pl-PL" sz="2500" dirty="0"/>
          </a:p>
          <a:p>
            <a:pPr marL="0" lvl="0" indent="0">
              <a:buNone/>
            </a:pPr>
            <a:endParaRPr lang="pl-PL" sz="2500" dirty="0" smtClean="0"/>
          </a:p>
          <a:p>
            <a:pPr marL="0" lvl="0" indent="0">
              <a:buNone/>
            </a:pPr>
            <a:endParaRPr lang="pl-PL" sz="2200" dirty="0"/>
          </a:p>
          <a:p>
            <a:pPr marL="0" lvl="0" indent="0">
              <a:buNone/>
            </a:pPr>
            <a:r>
              <a:rPr lang="pl-PL" sz="2200" dirty="0"/>
              <a:t> </a:t>
            </a:r>
            <a:r>
              <a:rPr lang="pl-PL" sz="2200" dirty="0" smtClean="0"/>
              <a:t>                 	</a:t>
            </a:r>
            <a:r>
              <a:rPr lang="pl-PL" sz="2200" dirty="0" smtClean="0"/>
              <a:t>                - </a:t>
            </a:r>
            <a:r>
              <a:rPr lang="pl-PL" sz="2500" dirty="0" err="1" smtClean="0"/>
              <a:t>Convallaria</a:t>
            </a:r>
            <a:r>
              <a:rPr lang="pl-PL" sz="2500" dirty="0" smtClean="0"/>
              <a:t> </a:t>
            </a:r>
            <a:r>
              <a:rPr lang="pl-PL" sz="2500" dirty="0" err="1" smtClean="0"/>
              <a:t>majalis</a:t>
            </a:r>
            <a:r>
              <a:rPr lang="pl-PL" sz="2500" dirty="0" smtClean="0"/>
              <a:t> </a:t>
            </a:r>
            <a:r>
              <a:rPr lang="pl-PL" sz="2500" dirty="0"/>
              <a:t>L. Konwalia majowa (</a:t>
            </a:r>
            <a:r>
              <a:rPr lang="pl-PL" sz="2500" dirty="0" err="1" smtClean="0"/>
              <a:t>Ruscaceae</a:t>
            </a:r>
            <a:r>
              <a:rPr lang="pl-PL" sz="2500" dirty="0" smtClean="0"/>
              <a:t>) </a:t>
            </a:r>
          </a:p>
          <a:p>
            <a:pPr marL="0" lvl="0" indent="0">
              <a:buNone/>
            </a:pPr>
            <a:endParaRPr lang="pl-PL" sz="2500" dirty="0"/>
          </a:p>
          <a:p>
            <a:pPr marL="0" lvl="0" indent="0">
              <a:buNone/>
            </a:pPr>
            <a:endParaRPr lang="pl-PL" sz="2200" dirty="0" smtClean="0"/>
          </a:p>
          <a:p>
            <a:pPr marL="0" lvl="0" indent="0">
              <a:buNone/>
            </a:pPr>
            <a:r>
              <a:rPr lang="pl-PL" sz="2200" dirty="0" smtClean="0"/>
              <a:t>           	</a:t>
            </a:r>
            <a:r>
              <a:rPr lang="pl-PL" sz="2200" dirty="0"/>
              <a:t> </a:t>
            </a:r>
            <a:r>
              <a:rPr lang="pl-PL" sz="2200" dirty="0" smtClean="0"/>
              <a:t>                        </a:t>
            </a:r>
            <a:r>
              <a:rPr lang="pl-PL" sz="2200" dirty="0" smtClean="0"/>
              <a:t>                 </a:t>
            </a:r>
            <a:r>
              <a:rPr lang="pl-PL" sz="2500" dirty="0" err="1" smtClean="0"/>
              <a:t>Asarum</a:t>
            </a:r>
            <a:r>
              <a:rPr lang="pl-PL" sz="2500" dirty="0" smtClean="0"/>
              <a:t> </a:t>
            </a:r>
            <a:r>
              <a:rPr lang="pl-PL" sz="2500" dirty="0" err="1" smtClean="0"/>
              <a:t>europaeum</a:t>
            </a:r>
            <a:r>
              <a:rPr lang="pl-PL" sz="2500" dirty="0" smtClean="0"/>
              <a:t> L. </a:t>
            </a:r>
            <a:r>
              <a:rPr lang="pl-PL" sz="2500" dirty="0"/>
              <a:t>Kopytnik pospolity (</a:t>
            </a:r>
            <a:r>
              <a:rPr lang="pl-PL" sz="2500" dirty="0" err="1" smtClean="0"/>
              <a:t>Aristolochia</a:t>
            </a:r>
            <a:r>
              <a:rPr lang="pl-PL" sz="2500" dirty="0" smtClean="0"/>
              <a:t>)-</a:t>
            </a:r>
            <a:endParaRPr lang="pl-PL" sz="2500" dirty="0" smtClean="0"/>
          </a:p>
          <a:p>
            <a:pPr marL="0" lvl="0" indent="0">
              <a:buNone/>
            </a:pPr>
            <a:endParaRPr lang="pl-PL" sz="2500" dirty="0"/>
          </a:p>
          <a:p>
            <a:pPr marL="0" lvl="0" indent="0">
              <a:buNone/>
            </a:pPr>
            <a:r>
              <a:rPr lang="pl-PL" sz="2500" dirty="0" smtClean="0"/>
              <a:t>                   </a:t>
            </a:r>
          </a:p>
          <a:p>
            <a:pPr marL="0" lvl="0" indent="0">
              <a:buNone/>
            </a:pPr>
            <a:r>
              <a:rPr lang="pl-PL" sz="2200" dirty="0"/>
              <a:t> </a:t>
            </a:r>
            <a:r>
              <a:rPr lang="pl-PL" sz="2200" dirty="0" smtClean="0"/>
              <a:t>                                      </a:t>
            </a:r>
          </a:p>
          <a:p>
            <a:pPr marL="0" lvl="0" indent="0">
              <a:buNone/>
            </a:pPr>
            <a:r>
              <a:rPr lang="pl-PL" sz="2200" dirty="0"/>
              <a:t> </a:t>
            </a:r>
            <a:r>
              <a:rPr lang="pl-PL" sz="2200" dirty="0" smtClean="0"/>
              <a:t>                                         -</a:t>
            </a:r>
            <a:r>
              <a:rPr lang="pl-PL" sz="2500" dirty="0" err="1" smtClean="0"/>
              <a:t>Galium</a:t>
            </a:r>
            <a:r>
              <a:rPr lang="pl-PL" sz="2500" dirty="0" smtClean="0"/>
              <a:t> </a:t>
            </a:r>
            <a:r>
              <a:rPr lang="pl-PL" sz="2500" dirty="0" err="1"/>
              <a:t>odoratum</a:t>
            </a:r>
            <a:r>
              <a:rPr lang="pl-PL" sz="2500" dirty="0"/>
              <a:t> Marzanka wonna (</a:t>
            </a:r>
            <a:r>
              <a:rPr lang="pl-PL" sz="2500" dirty="0" err="1"/>
              <a:t>Rubiaceae</a:t>
            </a:r>
            <a:r>
              <a:rPr lang="pl-PL" sz="2500" dirty="0"/>
              <a:t>) </a:t>
            </a:r>
            <a:endParaRPr lang="pl-PL" sz="2500" dirty="0" smtClean="0"/>
          </a:p>
          <a:p>
            <a:pPr marL="0" lvl="0" indent="0">
              <a:buNone/>
            </a:pPr>
            <a:r>
              <a:rPr lang="pl-PL" sz="2500" dirty="0" smtClean="0"/>
              <a:t>                        </a:t>
            </a:r>
          </a:p>
          <a:p>
            <a:pPr marL="0" lvl="0" indent="0">
              <a:buNone/>
            </a:pPr>
            <a:endParaRPr lang="pl-PL" sz="2200" dirty="0"/>
          </a:p>
          <a:p>
            <a:pPr marL="0" lvl="0" indent="0">
              <a:buNone/>
            </a:pPr>
            <a:r>
              <a:rPr lang="pl-PL" sz="2200" dirty="0" smtClean="0"/>
              <a:t>   </a:t>
            </a:r>
          </a:p>
          <a:p>
            <a:pPr marL="0" lvl="0" indent="0">
              <a:buNone/>
            </a:pPr>
            <a:endParaRPr lang="pl-PL" sz="2200" dirty="0"/>
          </a:p>
          <a:p>
            <a:pPr marL="0" lvl="0" indent="0">
              <a:buNone/>
            </a:pPr>
            <a:r>
              <a:rPr lang="pl-PL" sz="2200" dirty="0" smtClean="0"/>
              <a:t> 	</a:t>
            </a:r>
            <a:r>
              <a:rPr lang="pl-PL" sz="2200" dirty="0"/>
              <a:t> </a:t>
            </a:r>
            <a:r>
              <a:rPr lang="pl-PL" sz="2200" dirty="0" smtClean="0"/>
              <a:t>                              </a:t>
            </a:r>
          </a:p>
          <a:p>
            <a:pPr marL="0" lvl="0" indent="0">
              <a:buNone/>
            </a:pPr>
            <a:r>
              <a:rPr lang="pl-PL" sz="2200" dirty="0"/>
              <a:t> </a:t>
            </a:r>
            <a:r>
              <a:rPr lang="pl-PL" sz="2200" dirty="0" smtClean="0"/>
              <a:t>                                                       </a:t>
            </a:r>
            <a:r>
              <a:rPr lang="pl-PL" sz="2600" dirty="0" err="1" smtClean="0"/>
              <a:t>Hippophaë</a:t>
            </a:r>
            <a:r>
              <a:rPr lang="pl-PL" sz="2600" dirty="0" smtClean="0"/>
              <a:t> </a:t>
            </a:r>
            <a:r>
              <a:rPr lang="pl-PL" sz="2600" dirty="0" err="1" smtClean="0"/>
              <a:t>rhamnoides</a:t>
            </a:r>
            <a:r>
              <a:rPr lang="pl-PL" sz="2600" dirty="0" smtClean="0"/>
              <a:t> </a:t>
            </a:r>
            <a:r>
              <a:rPr lang="pl-PL" sz="2600" dirty="0" smtClean="0"/>
              <a:t>L. </a:t>
            </a:r>
            <a:r>
              <a:rPr lang="pl-PL" sz="2600" dirty="0"/>
              <a:t>Rokitnik zwyczajny (</a:t>
            </a:r>
            <a:r>
              <a:rPr lang="pl-PL" sz="2600" dirty="0" err="1"/>
              <a:t>Elaeagnaceae</a:t>
            </a:r>
            <a:r>
              <a:rPr lang="pl-PL" sz="2600" dirty="0" smtClean="0"/>
              <a:t>)-    </a:t>
            </a:r>
            <a:endParaRPr lang="pl-PL" sz="2600" dirty="0"/>
          </a:p>
          <a:p>
            <a:pPr marL="0" indent="0">
              <a:buNone/>
            </a:pPr>
            <a:r>
              <a:rPr lang="pl-PL" sz="2600" dirty="0" smtClean="0"/>
              <a:t>	</a:t>
            </a:r>
            <a:r>
              <a:rPr lang="pl-PL" sz="2600" dirty="0"/>
              <a:t> </a:t>
            </a:r>
            <a:r>
              <a:rPr lang="pl-PL" sz="2600" dirty="0" smtClean="0"/>
              <a:t>             </a:t>
            </a:r>
          </a:p>
          <a:p>
            <a:pPr marL="0" indent="0">
              <a:buNone/>
            </a:pPr>
            <a:r>
              <a:rPr lang="pl-PL" sz="2600" dirty="0" smtClean="0"/>
              <a:t>			</a:t>
            </a:r>
          </a:p>
          <a:p>
            <a:pPr marL="0" indent="0">
              <a:buNone/>
            </a:pPr>
            <a:r>
              <a:rPr lang="pl-PL" sz="2200" dirty="0"/>
              <a:t>	</a:t>
            </a:r>
            <a:r>
              <a:rPr lang="pl-PL" sz="2200" dirty="0"/>
              <a:t> </a:t>
            </a:r>
            <a:r>
              <a:rPr lang="pl-PL" sz="2200" dirty="0" smtClean="0"/>
              <a:t>                - </a:t>
            </a:r>
            <a:r>
              <a:rPr lang="pl-PL" sz="2200" dirty="0" err="1" smtClean="0"/>
              <a:t>Sp</a:t>
            </a:r>
            <a:r>
              <a:rPr lang="en-US" sz="2500" dirty="0" err="1" smtClean="0"/>
              <a:t>hagnum</a:t>
            </a:r>
            <a:r>
              <a:rPr lang="en-US" sz="2500" dirty="0" smtClean="0"/>
              <a:t> </a:t>
            </a:r>
            <a:r>
              <a:rPr lang="en-US" sz="2500" dirty="0" err="1" smtClean="0"/>
              <a:t>squarrosum</a:t>
            </a:r>
            <a:r>
              <a:rPr lang="en-US" sz="2500" dirty="0" smtClean="0"/>
              <a:t> </a:t>
            </a:r>
            <a:r>
              <a:rPr lang="en-US" sz="2500" dirty="0" err="1"/>
              <a:t>Torfowiec</a:t>
            </a:r>
            <a:r>
              <a:rPr lang="en-US" sz="2500" dirty="0"/>
              <a:t> spp. (</a:t>
            </a:r>
            <a:r>
              <a:rPr lang="en-US" sz="2500" dirty="0" err="1" smtClean="0"/>
              <a:t>Sphagnaceae</a:t>
            </a:r>
            <a:r>
              <a:rPr lang="pl-PL" sz="2200" dirty="0" smtClean="0"/>
              <a:t>)</a:t>
            </a:r>
            <a:endParaRPr lang="pl-PL" sz="2200" dirty="0"/>
          </a:p>
        </p:txBody>
      </p:sp>
      <p:pic>
        <p:nvPicPr>
          <p:cNvPr id="2050" name="Picture 2" descr="http://www.globtroter.pl/zdjecia/polska/81060_polska_mazowsze_mazowiecki_park_krajobrazow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5" y="544491"/>
            <a:ext cx="1360126" cy="102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MTEhUTExMWFhUXGBoaGBgXGBsaGBgYFxoaHR0XHhodHSggGBolGxgYITEhJSkrLi4uGB8zODMtNygtLisBCgoKDg0OGhAQGi0lIB8tLS0tLS0tLS0tLS0tLS0tLS0tLS0tLS0tLS0tLS0tLS0tLS0tLS0tLS0tLS0tLTYtK//AABEIALcBEwMBIgACEQEDEQH/xAAcAAAABwEBAAAAAAAAAAAAAAAAAQIDBAUGBwj/xAA+EAACAQIEBAQEAwgBAwQDAAABAhEAAwQSITEFQVFhBhNxgSIykfAHobEUI0JSwdHh8WIVcpIWM4KiFyRD/8QAGQEAAwEBAQAAAAAAAAAAAAAAAQIDAAQF/8QAIxEAAgICAgMAAwEBAAAAAAAAAAECEQMhEjEiQVETYXFSBP/aAAwDAQACEQMRAD8AyZB6U4idzTyLzA9zQBI7H72ry0c9DPl+p96UonelkEmactHUT1FCgoXYQAz9/wC6cxLkgAbEzSMVfCxE7/Zos+hH3rWkqNYMCvxHqB+s/wBqsbokTUCxAEmJ1qSL2nrp7inXVABmpi+/xT2EUh2gkU1euazyikbsweIvSuQDUnU847UvCkTHKIqLm50FxWRGcIXKqWgc4GvsNz2FZbkjJ2UniG6z3/LUSYAHvJ/QzUzD4JbS5QFLaS0ak9p2A6U5wXAvmbEXdHuaqvQN/iIHSnr1gu8LtqT6VfJKlxQ8v0C8JthBrmILenT7600/DLZEFRWv8OeEnxVp3V1XKcozTqYBO2wgj61V8U4bcw9zy7qwYkdGB5g8xM0IxajZk1RS2cEq7KKbx3D1uDUD2qwZKZ8yhYrdFEMAV2E+lT+H22A+IRU40VFyb7NaGmMGgddqWyUyRFKAHam2FO96SRRFKTinCp+Jd+lUVy2VMERW3C6Uy2HB3AqscrS2PGdGODU8hq14vw0RnUQRuBVKpq6kpLRRO0aHgV+DFH4hwmueqfDX4NaLF3Rcs+1DoYzBWm7gp2kstMmKSeCL+8mrfHvmuItV3BxqTVgtmbufkNKjN+RpPRLFmhS83c/ShUdkeRcJ9KBG+tBk1HSgp5c6mYGWjUx670P1oAUaCh7EIJ7HWoqtUtDK+k1BxO4Pt70JR2Zkm316bCnWOnSo2Huchz3NSo9P70UgDLtOv1p/guAN/E2bJMB2gnoNz7wD70xk+hpzCYe+txLthWZkYMCiloI6xyoVsx2L/wBG4LJk/Z0I2mDm9S0zP96y9z8N8l+UukYciTOtxT/KORBB3P51reA8ca8n72xcsvsZUlD6HePWI771a4m9bAGdgJOknc13uEJK6GooMP4TwoA/cqT1Ykt+untFU/iXwLYyNcw6FboE5VJIcDUrlJMHTSK2Qu9NKZNu5mBVhHMRv/b79KLhFroFGO/DvGi274e5KuxzBW0MwBoD6D69q0Xi7w6mLtKM2RkaQ0SQDowiRodOfIVOxuFtXlyXk9M3I9Q3I+hBpVoqoyZmYDaWLH6nU+5NZRSVM1HOcb+Hd1RNu+j9mBQn0Oo+sVjsdgHtMVuIUYcmEe46juK7sCI3PuKr+O8Kt4myyOBMfC3NW5Ef1HMUk8Ka0Y4jSSKdKU5hsM1xlRBLMQqjqSYArl/QCHnig4mui8F/D0ATitZ0Co0R3LDc1kvE/Bv2W+bQMqQHQnfKSRr3BVh7TpMB3BpbNVFCDFKipFjCPcMIjOeigk/lTmP4XesBfNQoGnLMct9jpuN+tJTBRCIoRRtRgVkYYbWZrKcSs5HI66itcRrWf8SWtVb2quJ0x4PZSg1ecKvyuWqI1M4behhXRJF0Kxi5WNMG5VhxlJAIqnJrRWgNF5wfYmpOCLZmnblUbhoi39anYB86ab1CXbEydEwGhSFftQqdIhRe2bgdZ27UeTXfWquzcIUjYfnNNXLBdg6EoQIkc/Uc6FJldFswpAPtVVa4uy3PKvKATsw2Pr0o/wDrYYsttCSNm/hJ69Yo8Gai3S5B12P5d6Vft/fXvUG3iWI1AntP9TU60ZAB9j/SkasDRpfCPg18SvmMfLtbAxJYjeOwPOtj/wDj7DFYz3Z65l/TLULwl4ww4sW7F392yAKDBKsBsQRME855zWut4sGIze6sP1ArsxwhxFozHBPBdqzdbzSl06eXmGkDeVOhafWtnZwigbe3IVExttCAX5agc6LzkAEQfUE/6p0lEZL2S79wAGCP88h/ioeGk70X7PmIYHUaDeIPQaAeu9PfszEQXgdhH57imMNY7DKRLMQRsVnPr0A1PpWHt8Uxly8MPbum0ygl86iViNwVJBMik2uOJhMTiLIjKHMMSSZMZpY6kgyPQVo7luwofFXVGdlGZzMqBEQOW3+648mR38OiEVxM7xPB8ULFBee4pWQysEDagFRt8QnadRtOsOeH/DWISWf4DEBZJOnPQxr2rQWMatxQ2Vgh1HwMGJGuikSdAeVSrNh/OYMQLZClDPxSd1jqI/MUsrYFFJ2Y3GY3iIaLK3CFZlY5Q4LKf+QJAEHXQa9qVhfG160/l4ywAOqAbekkEeh9q2GIvKrFVCr/ACn+Zm6gHWsD+IVsB7eUFmuAHNO4GwUdDm/IUFOUfYZxTTZq8Hc4ViNEtWSegtANHplmO9Ku+FMMl23fsqbTIwYRIRgDqCG0AIkSIrAcI4xiLT27Fsix8QzkqCSerAiTpy9K3nEcPdv20H7U6g7m2qiRsNd116HtVVli1tEVBvZd4jidmILr6SB/uspirOCvXvOv3bLtAREzyqgTAgfOxYk6jnEVUYvw/dLNbuYjPABGUZSwOmsnsdOx1rHXS1q6RIDo2h5AqZB+oFD89+jThxVnVOPjEWLJOGtWzl3AGoA5qgADR9exrlmKu3sVdGYtcuNoB+cAbKPTSu34DFriLSXV2dQ3oea+xke1ZhfDYs8QS8ixauBlI5JcI/JW1joSRzAquSDa0LRzDH8LvWTFy2ygkwTsY6EaGo5Fdu8VcFW/hntwM0AoZgB5gH0/zWLufhpdyyt9S3QoQPrJP5VJ4mugSXwwT1QeIrmijvWs4twq7h38u6pU8uYI6g8xWL8R/wDuAdq2NeRodlTUnAIMwzTHUf1qOBWj4VZyLqkHnJ+auiTpFnKh+7aUrlIBEfSqe7wN91KtV2DSgYqMW0S5tEO1hmW2RGsVG4DcILKdDV0ppBtqTMCRzoXpmc70w/LoU5noUnEQkHBk8/y0p1VKKR1NOl9NDTTtS2FMabKdxPtSbdpY+ER22pRPWrvg/hjFX1DW7PwHZ3IQHuJ1YdwDTJOWg3Ze+CfBS4hBfvMfLJICLozZTBJP8Ime+nKt1heC4WyISwgI5lcx/wDJpNVHhLA4vCW/Ke3bdJJDLc+ITygrDfUVpVYnUjKfY11QikujDlvCrIIRQeRgSNOR5VLcqgk6n7+pqpv43KxAVgAJLH5R/aq5+OWWYqlwXH0+VpAn00rOaQygyP4l4+tkqWnMxMDoObH0pm7iEdItS14ibZESrDnqQPqddqyfjtLy4hTcykFf3cclnUGdc07+1J8H8RdbpAZQCv8AG0bawOvp2rjyTt2i2N1JxZ1ZsQFgZtSNuYO/v7UxxvG3PJbyVdrkEfuwMwMb/FoI9z0Bqo4XxAXrrWWSHUB0I0lSfmVhoyzz21rR4a0VY6TppAED+5mjGUqtBajdHCXDM8GcxMHNI1Jj4p213musWOCWrqgNmMFSy52IMawQTqp+tV3GvCKX71y67uGbLAQKV5LJka7T/qjwuKv4C2DctXb0E+ZcDoQttWYKVX5j8IVjPI79ErdsCXCzWX8UgYCBpqPWm8bdl1KwoGrkz8nYRE95pjCXrWKRb6tAZQQNJPSe41ox5jMoBVVAIMkkk6R9NfWaq36CPWcOjkvlXOB8JMEg9Q0cxp6GoHFsMj2haZQuVT5VwwwRguVSuhM945dakrgrhkk5QAQ2pnT+IR/xj3momJsl4INxVAnT4dZMmRrroIoO66MkrMF4ZwgtX7pxFvN5YIlhKLcBESTpJ5c9a0+O47ba7btWIN24D7wJ9tAdegq9wV2SEywpzE++pnuf71HxuMs2yLCqtrMRk+GOWpA9jrU5JIbGvSDxWCtFALgyvEeYvzaDrud5g1xzimEu27jLdRg0n5tz3nYz1FdwuXSjLqsHSeYgbEc51+lVvFcBavTavW88glWA+JeZgxodtqVtejTxuaMd+HXiC6h/ZvKe6hllyQWTruQMnPUiD611CJWSpHrE/kTXKfCFjG2LjXLNolIAdbgyZ1kxE7MNT2nnXRuF+IcNiAQtwK4MG25CuCNxBOvqJFdeCaqrOfg6tok2bgeYmVaCCCNY313Gu4p9SDSLcgwdqaxFhgSyNB76j6SD9CK6EKyh8f8ADkuYS4zD4rSl1PMFdx6ECPp0FeauM3s15j00ruH4gcXxi2mtvZVLTHW6jF1YDULsMkmND6VwXEPLMe5qfcrGgtkvhGGLvoxXLrO8VoCOpnvWbwXEHtghYIJkgj+u9aDBYoOsiJ3IB2pZpmmvYuKUKUPQUkkCpkwwY3oGk+Z2oeYKwAy5oUM4o6waLQmmyKMv0pt7kDlULAWXhfyv2uyL8eVm+LNtscs9s2Wu6wP7V51Z6n4bj+JtLlt37qqOQYwPTp7VfFk46YUd6xN1baF3YKo5kwB70i2JOs/5rgN/jN92R3uvcKMrKHYsMymRoe4r0BwW9nWXTJcKglCZykiSJ566TV4TUjD62J0+zWP8TeFyt63ewqqru+V1nKp0Zg/YiGnrNbrOo1Jj1qj8T4/ykW+SQiGGWN88AN1kGBH/AC7UMq8GUhpoztjhGa6bmOtaqIRSwZCvNoBg6mIPQaUMPw/h1rEOFRSwVWCMcwAk/EA0+/ttNOeIsNiMXYS/YbLcQE5BvcUjXsDziqX9uwr2ALhTMFA8yArhsok7SrTOteY5UzraTOg8LCH4kyqI+EAACOv30FBsWQZ5amRttM+lYnwhZv3ba3Lz3cisQp+UXbZAidNQDsRqcx1itbjsRcFnJZTM0BQo2Hc9gNeuneuuMvEjWw8TdzEZCcpALSIOokHseVV3iLFXLSFrKG8xEBCpYFjpBjSIk69I51OkNbUElXEZlJ1HI+g31qHicf5eRG0e5IAaBqBMb9OVLXsa70SOFcKy21d3D3NJIUKATyCqAABtHapuIsFzFsKr6amRpGu061QY+++Hs+YHZlUDMjAERzIMT6DUfqHTfxlxFa3ct2LZgnOFLmTsqkEBv+471NTi3QzjJF3hsZnZ7JVluWwpcgEJDTEP8rTB0Go5gUrFYxbYUEnoZHwiZ1nbcGiso2nlspEy07mee4g/cUnjvDfNsFNATHNgCQRvlIaPQzVm21oVVezMYzxEbd8hrVw20UfvVQ5AWg7gRtFMf+o0vcRtlQxC22VWA+YuUJBkfCoynUxqfrouFYYWbYtsVzbEiSh1M6HUc6wPAOO28Pj74b5S5VfLBI0cgIAB3H6Vyt32U66Nxiblu7iQrKQyA84DT1HY8/pOtRrt1hjPKXMUa0GzRKocxXLmjcxsdfyqdbv2bl0m6EzIAVkgkBpEgToCQR7VB4hxizhRcBV8paZykpmInIrRHtOk9qLVoKlRA4lxd8JeZbuvmCbREkE7ER/NJ27ioPEfDKXM168Clx/jKyIgAdNJMa9zVTwzxb5mLtPfyotpXC6FoL5ZJPosAxzNS/HHipbotrZaYJJI/h3AX339hWSFlkVbKtsXdwGIQ27hZIkKScpUyCpH11jpW1wv4iYNlly9s8wULfQqDI+lcqxGJZ9WYsY5/pTIXrV4ZJROKTt6Ok8e8eYI2bkI90FSChXKrAjY5uXtXna6dTpAJ0G8D151uMWRBnaOdZfiduQrCI7VfHkcuykKaK4UvDvDCSYkT6Uiiqo5pF4rbIJmPUa1IVxAI5isnWo8NH4SWOwgf2qU4pKxfxJi2k76UaWxzqJcZizfCTNOWvOYn4NhpOmvSaWgPHQ+SKKitW3jW3B9ZoUKEplk513oAn+LbvSlimrqFv7VAmWnhrhRxeIWyugMlm3you5j6AdyK7PwbwhhLA+GyjH+a4A7H3I09orEfg+EBxH85yctcgnb3P6V0sXY207V2YYrjYUV3FPC2GuFWNlMysrK6qA4KkESQJK6bGQRU17Y5gGpVvGDY0b2gRI2qtIYRbUBNI+lZHjvCr2Oum29zJhEIIy/NdYDXX+VSSJ6jY71qtIjltSNBpHpGn+qVxUuwrQzw/haIgtqCFAyjUzHr1rN4nwngree3ctqxMsrXCZMmYJEaj/NbXDRWV8dcDfFrNq6wdVi2oYBHJYZs0jpsQdNd6hmhGtdlYNtljZxAvWP3QGmg2EQSI3022ocLtPJOsHUFtCP679uVUvgfglzDW3tXRDm5OYHMhBUQAdwdWmQNhyirl+LIqMGuxCwxXa2BuZjlrr220qfLaY9FJxvgmJu3c4ZFdH+B87R5YC/A1vL8RLF+enw6nasl40weMDI7lGVII8skw3vBIB5getdMnMpcPKnUAAmQYgyKrPEWDa+qi06qwBKmBEiCARuR37bUkq9BUL7GMDwnEm0j4i4jGVeLakRGsNrDjn8o7HkbFcSrlZg5didwY5e1Q+D41y/lXlyusiQfh2Ex1G240qwOHWwS4OZdWiJ6Hl3rfwy+B2boiVMqCQwG4IHMDflSVxuVCXJEAljO0b/AJVW4/jlpEu4iyEW4VmSfmKj4Zg6mNKj8M4snFEe1etlVAUvlO5mYB3yyvY60qlGwtNGhCJcADgMrqInmDsRzB15Vnsdw22oa3fytbUzaDJOVZneI2Eaf4q2xWOtWXto6ko05W/lK8jzjXT0NRvGXFbTYS5OigDKQBOY/KACRzMHtNNpo1tC8DYRraXUtLB+NWIWSCIDE7glY7iYNTcfhlxFhkYkqZlV0JjX9YI2271E8P8AFGuWJuIQSDIZSIA7EbbGe9WVkkg5NW59/vSguzOjm97wHdVbru4S0iFldh82hMFQZWI1OvaeWOKV3jFXgBlufxSMp1kHQ6c9/wA6zQ8IYEWipRlg6MXYnbqSdBMajlzo6IvFfRypxNTeF8Pa/cS0u7HfkAAST7CpGA8FY/E2vPsPZ8tmbywzEMyKzKG0UqJiRrzpzwJhsRhuKJaxaMjPbuKoOxMZpUjRhCkSDzqscf0nxrs6PwPgVnDL+7X4ubnVz78h2FRfEXhbC4tSL1sZjs6/DcHfMPm9GkVfhaQ4mupJLRujy7x/hbYbEXbDGTbYif5l3Vu0qQY71W10P8WMKz4x38t1AVUDMjKrlRJysdGAmJH8tc8agnZatWCtZwVItqR3rP4Thl14hTHU6CtfgrGRQpjT7/pUc0lVBvQd23z5UgGpJFMulcZzsKR3oUWlCmsAYpMaUoiijvRFJHB+J3MPdW7baGXkdiOansfvauueH/GtjE/CEurcj4lC5lHfONI9YrjOSeYrrv4fcMFrCI8fFdlyfchR7AfUmr4JO69BRqAQ2yn1Yx+Qk1Nw+iwTv0/pUW03Wm8deAAkxJCj1JAiuoI/gMKqggEmOuppPELV0KTbRbhH8JfIT6Egj6xRWLsH1qxt3AwoVqhrOcDx18bWr9s2SCVZD+hJA/t609xPieLtKly3ZjDICzH4ZOY6Nqc0CSY71k/xF4ratcVLXZU2xb+CJW4oEhiQp5mP/iKfx34g2cRYNhVln+GGGgnaJ1JnbvXDlUrZ04mktmu8O4q5i4xHnNbtqSuVYPmERJJMxGwjXfXlRcZ4ZiMTc/Z1uG1hSpNxgPiL5vlOvxSIMHTQ77VjeHYXiGAw4lCbDNKg6OrN2GoknY8zymuocHxDX8MsoUfKNG01jUR03oQUXoEm2LwmHa2otrcBEAZo10Eajb86Q2DW2A+7LoTO4JnNG2+ugpvDuqPke4FciQpifWAdRPOmMQ123is911bDlDlhYZGDbsNZBB3nltVPGJvJlL4r4S2JtlrZKuklQNM2mo6zFQ8J4luqmRrK2mCgIMw0O2tv5/aO1bZbtpj+7WZ+mlY3FeF0u272f90zOSrgHOiKYUAt2EnuecTSTjfQDAqWclnPMk8hJJmBy1mtTwG5inUFc3lgoqmABAcBljcjKza9VGulaHH+FkvWZ+BGIkXFSJJIMmD8Uj6ZjWi4NwpLNlbTEnKsBoA0GxgUkMbvZqON4ziWIxF0M5Y3DGVUB00/hA11/Op2Gwl6/es2bl/MxeMs5/LIE5jHwkwDsfU1023wmzczsUBBlWuKxBOuqyIOXWdDWXwHAbAuk4fP+7aVcNqCDGXX4SNxqNt6ZpKjKDb7NzdvZPmhhG5G/t70QVSDcOhAMZfTUd+ntVZxjilm3bTzQ5lwmYfMGPUaBhIHt6VY2/LKRmktoAOc8q3K2NQLFlbpDXNCoOUz1jUcuVVPFcXhQThsRlZXBhZILeijcz0251Z4TDeWOZDQRHL+pmlcUwllynmIhZZKkgGJ0PpPMdqa01+wdEThZ8ohSwyOAF2GVh/DHf8AUCpnEcCl4AMPiRg6ON1dTII+9QSOdZnx/YuJYV7N0KPMtyCAWBU5lNv/AJZlGnvyrS8PuXDbXzAA+UZgNgf6elWw9cWLkp7Aw0ptGB1E9JiNvvepbCm2GaYG3T+tXJlPxjhq4i21q4uZWGvY8mB5MORrhlvDJauXLZAzI7rMQTlYj+ld+4vjkw9prt1oRBrGs9gOZOwArgmLIuXrt4Ar5js+X+UMSY9qhmaSDGVJolqOh0owRTFsFdacY865GI2FmI0oAzR770kg0BQ8lCjX71o61AGckUIp11im9x3pzUEy5e9bvwT40t2rIw9+QE/9twCRlJnKYEyCdD09NcKJ2ps+tNGbi7Rjtt3xpgUWTiEP/aCx+gFc88SeN2xF+21oFbNlw4DaF2U/M3TSQByk9dMk47j79qYvI3KPY1R5XJUE71wXj2HxK5rNxTHzLIzIf5WG4qbj+Jrh7bXHzZFEnKrMf/qNPWsN+FvhSyltcZdQNfechYTkQEgEf8jBObeIro1waV1LaCcbwfhC7xnF3sdfZrNh2i2BBdlQBQBOigAb66kx1rQJ+EVqzctXrGIuzbdHyuFM5WB0ZQuXboa6BhraqAqgKoEADQAdAOlSGvwIoNWqHUmZDxd4jFq15YDLdJACRJInlyNRuMcbfCpm1t3CIVWEkj1UxAnXWr3inC1uX7OKDBWtK6wRKuHjfWVIgwdd9qzPjrFteBw1pGd0cG4AhOVQsggxpJI9przckXCR1p3Ey1viD37/AO2Xr6C5aKhVYR8DSGy9ABPUk77idmfGOEuRazgloABnMSDMxHb86TwnBYZcMqFMvmJFwOsMTGoYESIk6R0rHYr8OZvq6u1u3OYLP8M6FSdY+tWxxTVsk9aOg8b43YtWB+8FmQchgucw2+FZJ77707/1Bxglv4u2UuZczC2GdV10kgGNImdAZ6VkfEvEsOloAlGxNl5tkakEEEBh/KeY7SNaGO8dJdw728jBmSBO0kQdZ2oN03RuS9s3PBuMW79keW2YhflESh6FRqBJ3qdgsS0jMDO2vf8ATWs/4EwVpcPbe2ozFINxBu25BPOCYjtT/AsY2Iv3Bi1UXLNwrbXKR8Mgi78R1zQCCNsulJGXtoajRW7W9tfhEiRAgjoBy0qm43dt4e/bCr8wZiEHOdWhREmRJ7VNu8ctDEC2WGiiTO4MwOesg9NIqDbwQvYy4xuXXQKuS3mIRZGpI/iJMxOtPJprXZoppkPj3HLdlAz4Y3ASCpI+AM06ljIB6RzrK4Xi2OxbKmGtwykMWQwBG2adAJ76xtVz+LmIexhkRcvl3Hyk7FCvxAAc5yn6VrPBnB1w+EsqPmZFd2/mdgCT36DsBTQxctMSc6fixnC2cSoDXbQLBSIS4XUSZMK0EH0npULgvFbeJDDMFuqxDWnGVxrt1jbUdx1rZZar8TgE81L2UZwYJ5kQQJ7id6pLB/kVT+h/sagSJkdDp3imnWD25VMNzSoGJuBGCnTNqKraiLtgKkmBSWwAb+IgjYgkHvqKkokjfTtTotiNKdOxWZbxL4RXFWipY+YJNt2JbKx6idVPOuQXMHctk27oyupIYDUAg6wY1Fd14txe1hUNy8+VeWhYkjWFUAkmJrhPEvES4rHYi4AURiMiuIaAoWSOROWY71DPBNWZbALdH5VLmhXHQrGGWkE/lUmKSVrAGJoUo4cdqOiAbRtw3tSX61AwvEA3wtAJ+/apuadOY3j9ao4tDOLQbtrP3FJJFKmRTWblQAB1FM3wFRnPIbczReby5UbCNJmfoa1UE7T4J4gtzh+FdYjylUxyZBlYf+QNaHD4nNp9DXBPw28SYmxilwdjLctXbsZLgMLO7gjVTlGo5xtXoO1w/NrEfp/iu6xnGhDTrTKa6s0ffSnDhLouxANuPmnn0qRYs5C2ZhE6E768j1oXsNUivx1t7ilbYUiI+MEBj02kD2rAcM8VDD4nEJjAtm+WGYkjIVCgCG5iAD71069fCiZEdq4l+LuKtPi0A+byhm/8jl/Kanlxxex4ZHEqPHHG1xOMW7YdsihbchoDEMxzAD+EhonnB7Siz4hxTWrVnzCLdpSqkSGgnRSZ1jYbQKorNuCfYj1H9d/rTtp/0FRl1SDytOyXm1k661eeEMOl7GWrNxSwYnQERoCdY5CJNZ5rnKt7+E920LtwNl81gAhO+XXMB01yzrQhDeyXs7DZCqAoAAG0bCqfxPwfzbYuIzpct6hkJDMv8SabiNR3HerGx0O9T0PwkdQa7JxTi0GL2clx+FU3rIw0peuXEUnVs07s4JOaACZ303rr2CwYtoFGsbk7k9T3NZXw3wpbWfE5YuXSGgj5EEfD2kjMfUdK2C3ZE1D/AJ8fFW+ys5JsbvWVYQwB9aKwmVQsDTQRtA205aUtropJcbzXSSFE02TsDzP+f6UFeedFlM+lYUddahMVDKk69e+9T5qq4tZkgj7NLOKYydEPjHHbVgL5twJmMAGSfWANh12FQcR4wwltZ85G/wCNv4j+W3vFcj4ziWuYi6zOz/vHCkkn4Q5yiTyiopcRqa5/y8dIVuy78UeImxdzMfhRZCLvA5k9WMD6D3oL+FS6JKieTbER33ol+IwNfSn7SGIqLk27AJB0jn1pSnSnltnuPT79aWbYiAJ7/etIEjGlFaAUDeiTWaAokj0oUufSjrG0c+yOhkgjvuKm8P4jlf4vr/eplsz/AHormFRvmUT1GhNdrkn2V56pljexKqDqNdqqmxd4OcwlTsV2H33peIwRaCHiNAI0/wB0lLTrObbqNRSxjFI0eJIvDOemkn3p5QQCND61GtXhzIqQj6aUHEDTRK4HdGHv274EtbcN6wdR7iRXpDgnGrOJsLesuGQ/UEbqw5EdK8w4nGKgE1Yfh5jfLxlr944S44DKCQpzAgSAYOpG9PBtbZkmz0rhb889J0priGHzCQYioyYkDQHTrSr2IkaHeriHLPHHiy5ZuKmFvK5ynORDqDOgBnLO8+1cyxhe7cNy65Z2Mkncn9B0gVbeMGjG4kJ8outEbSd//tNUhQneudybYwrPsBTlvKd9+1IVRFF5MMI2nWkrQbJG339zWx/Di+DeNn/+lwjIY6Ak68oAn61kyNa0PgXFrZx2GdogvlPbOpQH6tS96AnuzveGstAzakfxAQD3iakHT73pStpvTeKW2+VC5DfMsGCY39a7HpaMtsRftjLFMYTFZfgcwB8p7dD0pviwuIcyOhXSFYQZ/wC6dZ0qq4r4kw9pC18PbI3BRm16SoP5xSp7Gao1LW9Jkmk2VA9O9PqwIBGoI09KauNTiNicLg0TNlnUzqZ35DtTTXGWRJMa68gf6VDHElt3xZcwbgLJP8RSMy+oBUx69KsHfY0P4G7GhiTWL/FXi7W8MiI5V7jxpuUCnN3Akr9ab8SfiAmGv3LH7OXZCIYOFUyoOvwkiJjntXM+PcYu4u6btzTSFUbKvQfnJ51LJkVUhCELh2j6ff3FKBpKKYqRaGnL7FcYQ7bDbYc/epiHptUfyRIPI6f5p/y2GgJjeOU9fWhbAOL70ovSJI6H8jtShB5x60LGaK3i1h3AKNDCeeh9Y+9aoWxV62GDsxYe1a8r2rOeISzOqRAjeN+tWxy9MKKtOLXQNbhmhSWwUGIoVW4FOL+Ewe1LFGVoBKUgGPWjVyNtRRa9KSEPWsYRew6v/wAT229xTuFuPbBU/KeY1H05Upl5HWm8o7/WmUh1Noa4nhhcy5QBvrvJ6ADWouAVlZCphgwKnoQZH6VPaAJG9QL2HbMSCDPt+VaMr0VUkjsPAPxBtXEC3/3VwDfU2z6EbehpfF/HNm0pNphdc/KBOUd2O3tvXI7SuBB25U4dKZydE3H4O3rhZixMkmSepOpNNGimhlpBRp16U3nIqTlpJs1rMTk1UHsNfvamrp+LT2P9abwpysCdtj6VYvYqUtMx23wR4hGMwyksPNQBbg5yP4o6Nv8AWqr8V8W1qzZuIxR1vDIVMEHI0n761yvCcTu4a4HsuUccxsexGxHY09x7xBiMYVN982XRVACqJ5wOZjerflTjRkSr/jHGsuU3Y5kqigk8jt+larA+NLGKteVjQFuZYNyP3dwf8gPkP5em1c7AmO339+9ERSc6DZ2zwV4vtN/+m91TctHJbeZW9bHyw2xcCARziR22ZNeXsv3yqw/argSDcfLtGZoI6RO1PHP9A0a/8VuNi5ibSWH1sAkuh2uMRoCDuAo25z0qswnj3HKrA3A3LMyjMPSInboazAHTUUpVG4gVOWRt2a6F3HZmLMxJOpJOpNLtrprR205VIW3UmxRu33FP2VpK2x7U/b3GgoBBbSneWn2KVl1oKBRoxAwXEEcldmG6nf2/vU1Bz5fpWL4vcy4h9Nc0yN9YIP50/Y4vcXmdBpIqrxfBzXMY7imb9lXEHfl/isvc4zdj4mgEbDeoq8QddVuH0JoLEzIscVw69nMKSOW9FUnC4x2QEuAT3A/KhWplbkRYopiaOhTHMGKUDQoUxgj60hmoUKUIlaREGOVChWMxzL050RU0VCsYUlv/AHRXAQYNChRTMghRiaFCswhinhjxbU5uURz3+/0oqFZJPTDHbE4LGJeYgAgxOsaj22qctr8qFCp5koypGmqYFXXtR+VyO9ChU7EGnSDtRY98iO8AkRAPcx/WhQpobkkPEpsLx9gfjUEdV0I/oasP+sWj8oM+lChXXPFGropSZI4VjxdLLEMOXbqDVpnI0NChXNlioypCSVMdA7UtB9aFCpoRji0pj3+lFQrAIl7hyMSzKCx0nWYrPca4K6NKNmU9d17d6FCqY5NDoq2twYPKh5S7iD6iioV0BJNrDkgHKKFChWK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data:image/jpeg;base64,/9j/4AAQSkZJRgABAQAAAQABAAD/2wCEAAkGBxMTEhUTExMWFhUXGBoaGBgXGBsaGBgYFxoaHR0XHhodHSggGBolGxgYITEhJSkrLi4uGB8zODMtNygtLisBCgoKDg0OGhAQGi0lIB8tLS0tLS0tLS0tLS0tLS0tLS0tLS0tLS0tLS0tLS0tLS0tLS0tLS0tLS0tLS0tLTYtK//AABEIALcBEwMBIgACEQEDEQH/xAAcAAAABwEBAAAAAAAAAAAAAAAAAQIDBAUGBwj/xAA+EAACAQIEBAQEAwgBAwQDAAABAhEAAwQSITEFQVFhBhNxgSIykfAHobEUI0JSwdHh8WIVcpIWM4KiFyRD/8QAGQEAAwEBAQAAAAAAAAAAAAAAAQIDAAQF/8QAIxEAAgICAgMAAwEBAAAAAAAAAAECEQMhEjEiQVETYXFSBP/aAAwDAQACEQMRAD8AyZB6U4idzTyLzA9zQBI7H72ry0c9DPl+p96UonelkEmactHUT1FCgoXYQAz9/wC6cxLkgAbEzSMVfCxE7/Zos+hH3rWkqNYMCvxHqB+s/wBqsbokTUCxAEmJ1qSL2nrp7inXVABmpi+/xT2EUh2gkU1euazyikbsweIvSuQDUnU847UvCkTHKIqLm50FxWRGcIXKqWgc4GvsNz2FZbkjJ2UniG6z3/LUSYAHvJ/QzUzD4JbS5QFLaS0ak9p2A6U5wXAvmbEXdHuaqvQN/iIHSnr1gu8LtqT6VfJKlxQ8v0C8JthBrmILenT7600/DLZEFRWv8OeEnxVp3V1XKcozTqYBO2wgj61V8U4bcw9zy7qwYkdGB5g8xM0IxajZk1RS2cEq7KKbx3D1uDUD2qwZKZ8yhYrdFEMAV2E+lT+H22A+IRU40VFyb7NaGmMGgddqWyUyRFKAHam2FO96SRRFKTinCp+Jd+lUVy2VMERW3C6Uy2HB3AqscrS2PGdGODU8hq14vw0RnUQRuBVKpq6kpLRRO0aHgV+DFH4hwmueqfDX4NaLF3Rcs+1DoYzBWm7gp2kstMmKSeCL+8mrfHvmuItV3BxqTVgtmbufkNKjN+RpPRLFmhS83c/ShUdkeRcJ9KBG+tBk1HSgp5c6mYGWjUx670P1oAUaCh7EIJ7HWoqtUtDK+k1BxO4Pt70JR2Zkm316bCnWOnSo2Huchz3NSo9P70UgDLtOv1p/guAN/E2bJMB2gnoNz7wD70xk+hpzCYe+txLthWZkYMCiloI6xyoVsx2L/wBG4LJk/Z0I2mDm9S0zP96y9z8N8l+UukYciTOtxT/KORBB3P51reA8ca8n72xcsvsZUlD6HePWI771a4m9bAGdgJOknc13uEJK6GooMP4TwoA/cqT1Ykt+untFU/iXwLYyNcw6FboE5VJIcDUrlJMHTSK2Qu9NKZNu5mBVhHMRv/b79KLhFroFGO/DvGi274e5KuxzBW0MwBoD6D69q0Xi7w6mLtKM2RkaQ0SQDowiRodOfIVOxuFtXlyXk9M3I9Q3I+hBpVoqoyZmYDaWLH6nU+5NZRSVM1HOcb+Hd1RNu+j9mBQn0Oo+sVjsdgHtMVuIUYcmEe46juK7sCI3PuKr+O8Kt4myyOBMfC3NW5Ef1HMUk8Ka0Y4jSSKdKU5hsM1xlRBLMQqjqSYArl/QCHnig4mui8F/D0ATitZ0Co0R3LDc1kvE/Bv2W+bQMqQHQnfKSRr3BVh7TpMB3BpbNVFCDFKipFjCPcMIjOeigk/lTmP4XesBfNQoGnLMct9jpuN+tJTBRCIoRRtRgVkYYbWZrKcSs5HI66itcRrWf8SWtVb2quJ0x4PZSg1ecKvyuWqI1M4behhXRJF0Kxi5WNMG5VhxlJAIqnJrRWgNF5wfYmpOCLZmnblUbhoi39anYB86ab1CXbEydEwGhSFftQqdIhRe2bgdZ27UeTXfWquzcIUjYfnNNXLBdg6EoQIkc/Uc6FJldFswpAPtVVa4uy3PKvKATsw2Pr0o/wDrYYsttCSNm/hJ69Yo8Gai3S5B12P5d6Vft/fXvUG3iWI1AntP9TU60ZAB9j/SkasDRpfCPg18SvmMfLtbAxJYjeOwPOtj/wDj7DFYz3Z65l/TLULwl4ww4sW7F392yAKDBKsBsQRME855zWut4sGIze6sP1ArsxwhxFozHBPBdqzdbzSl06eXmGkDeVOhafWtnZwigbe3IVExttCAX5agc6LzkAEQfUE/6p0lEZL2S79wAGCP88h/ioeGk70X7PmIYHUaDeIPQaAeu9PfszEQXgdhH57imMNY7DKRLMQRsVnPr0A1PpWHt8Uxly8MPbum0ygl86iViNwVJBMik2uOJhMTiLIjKHMMSSZMZpY6kgyPQVo7luwofFXVGdlGZzMqBEQOW3+648mR38OiEVxM7xPB8ULFBee4pWQysEDagFRt8QnadRtOsOeH/DWISWf4DEBZJOnPQxr2rQWMatxQ2Vgh1HwMGJGuikSdAeVSrNh/OYMQLZClDPxSd1jqI/MUsrYFFJ2Y3GY3iIaLK3CFZlY5Q4LKf+QJAEHXQa9qVhfG160/l4ywAOqAbekkEeh9q2GIvKrFVCr/ACn+Zm6gHWsD+IVsB7eUFmuAHNO4GwUdDm/IUFOUfYZxTTZq8Hc4ViNEtWSegtANHplmO9Ku+FMMl23fsqbTIwYRIRgDqCG0AIkSIrAcI4xiLT27Fsix8QzkqCSerAiTpy9K3nEcPdv20H7U6g7m2qiRsNd116HtVVli1tEVBvZd4jidmILr6SB/uspirOCvXvOv3bLtAREzyqgTAgfOxYk6jnEVUYvw/dLNbuYjPABGUZSwOmsnsdOx1rHXS1q6RIDo2h5AqZB+oFD89+jThxVnVOPjEWLJOGtWzl3AGoA5qgADR9exrlmKu3sVdGYtcuNoB+cAbKPTSu34DFriLSXV2dQ3oea+xke1ZhfDYs8QS8ixauBlI5JcI/JW1joSRzAquSDa0LRzDH8LvWTFy2ygkwTsY6EaGo5Fdu8VcFW/hntwM0AoZgB5gH0/zWLufhpdyyt9S3QoQPrJP5VJ4mugSXwwT1QeIrmijvWs4twq7h38u6pU8uYI6g8xWL8R/wDuAdq2NeRodlTUnAIMwzTHUf1qOBWj4VZyLqkHnJ+auiTpFnKh+7aUrlIBEfSqe7wN91KtV2DSgYqMW0S5tEO1hmW2RGsVG4DcILKdDV0ppBtqTMCRzoXpmc70w/LoU5noUnEQkHBk8/y0p1VKKR1NOl9NDTTtS2FMabKdxPtSbdpY+ER22pRPWrvg/hjFX1DW7PwHZ3IQHuJ1YdwDTJOWg3Ze+CfBS4hBfvMfLJICLozZTBJP8Ime+nKt1heC4WyISwgI5lcx/wDJpNVHhLA4vCW/Ke3bdJJDLc+ITygrDfUVpVYnUjKfY11QikujDlvCrIIRQeRgSNOR5VLcqgk6n7+pqpv43KxAVgAJLH5R/aq5+OWWYqlwXH0+VpAn00rOaQygyP4l4+tkqWnMxMDoObH0pm7iEdItS14ibZESrDnqQPqddqyfjtLy4hTcykFf3cclnUGdc07+1J8H8RdbpAZQCv8AG0bawOvp2rjyTt2i2N1JxZ1ZsQFgZtSNuYO/v7UxxvG3PJbyVdrkEfuwMwMb/FoI9z0Bqo4XxAXrrWWSHUB0I0lSfmVhoyzz21rR4a0VY6TppAED+5mjGUqtBajdHCXDM8GcxMHNI1Jj4p213musWOCWrqgNmMFSy52IMawQTqp+tV3GvCKX71y67uGbLAQKV5LJka7T/qjwuKv4C2DctXb0E+ZcDoQttWYKVX5j8IVjPI79ErdsCXCzWX8UgYCBpqPWm8bdl1KwoGrkz8nYRE95pjCXrWKRb6tAZQQNJPSe41ox5jMoBVVAIMkkk6R9NfWaq36CPWcOjkvlXOB8JMEg9Q0cxp6GoHFsMj2haZQuVT5VwwwRguVSuhM945dakrgrhkk5QAQ2pnT+IR/xj3momJsl4INxVAnT4dZMmRrroIoO66MkrMF4ZwgtX7pxFvN5YIlhKLcBESTpJ5c9a0+O47ba7btWIN24D7wJ9tAdegq9wV2SEywpzE++pnuf71HxuMs2yLCqtrMRk+GOWpA9jrU5JIbGvSDxWCtFALgyvEeYvzaDrud5g1xzimEu27jLdRg0n5tz3nYz1FdwuXSjLqsHSeYgbEc51+lVvFcBavTavW88glWA+JeZgxodtqVtejTxuaMd+HXiC6h/ZvKe6hllyQWTruQMnPUiD611CJWSpHrE/kTXKfCFjG2LjXLNolIAdbgyZ1kxE7MNT2nnXRuF+IcNiAQtwK4MG25CuCNxBOvqJFdeCaqrOfg6tok2bgeYmVaCCCNY313Gu4p9SDSLcgwdqaxFhgSyNB76j6SD9CK6EKyh8f8ADkuYS4zD4rSl1PMFdx6ECPp0FeauM3s15j00ruH4gcXxi2mtvZVLTHW6jF1YDULsMkmND6VwXEPLMe5qfcrGgtkvhGGLvoxXLrO8VoCOpnvWbwXEHtghYIJkgj+u9aDBYoOsiJ3IB2pZpmmvYuKUKUPQUkkCpkwwY3oGk+Z2oeYKwAy5oUM4o6waLQmmyKMv0pt7kDlULAWXhfyv2uyL8eVm+LNtscs9s2Wu6wP7V51Z6n4bj+JtLlt37qqOQYwPTp7VfFk46YUd6xN1baF3YKo5kwB70i2JOs/5rgN/jN92R3uvcKMrKHYsMymRoe4r0BwW9nWXTJcKglCZykiSJ566TV4TUjD62J0+zWP8TeFyt63ewqqru+V1nKp0Zg/YiGnrNbrOo1Jj1qj8T4/ykW+SQiGGWN88AN1kGBH/AC7UMq8GUhpoztjhGa6bmOtaqIRSwZCvNoBg6mIPQaUMPw/h1rEOFRSwVWCMcwAk/EA0+/ttNOeIsNiMXYS/YbLcQE5BvcUjXsDziqX9uwr2ALhTMFA8yArhsok7SrTOteY5UzraTOg8LCH4kyqI+EAACOv30FBsWQZ5amRttM+lYnwhZv3ba3Lz3cisQp+UXbZAidNQDsRqcx1itbjsRcFnJZTM0BQo2Hc9gNeuneuuMvEjWw8TdzEZCcpALSIOokHseVV3iLFXLSFrKG8xEBCpYFjpBjSIk69I51OkNbUElXEZlJ1HI+g31qHicf5eRG0e5IAaBqBMb9OVLXsa70SOFcKy21d3D3NJIUKATyCqAABtHapuIsFzFsKr6amRpGu061QY+++Hs+YHZlUDMjAERzIMT6DUfqHTfxlxFa3ct2LZgnOFLmTsqkEBv+471NTi3QzjJF3hsZnZ7JVluWwpcgEJDTEP8rTB0Go5gUrFYxbYUEnoZHwiZ1nbcGiso2nlspEy07mee4g/cUnjvDfNsFNATHNgCQRvlIaPQzVm21oVVezMYzxEbd8hrVw20UfvVQ5AWg7gRtFMf+o0vcRtlQxC22VWA+YuUJBkfCoynUxqfrouFYYWbYtsVzbEiSh1M6HUc6wPAOO28Pj74b5S5VfLBI0cgIAB3H6Vyt32U66Nxiblu7iQrKQyA84DT1HY8/pOtRrt1hjPKXMUa0GzRKocxXLmjcxsdfyqdbv2bl0m6EzIAVkgkBpEgToCQR7VB4hxizhRcBV8paZykpmInIrRHtOk9qLVoKlRA4lxd8JeZbuvmCbREkE7ER/NJ27ioPEfDKXM168Clx/jKyIgAdNJMa9zVTwzxb5mLtPfyotpXC6FoL5ZJPosAxzNS/HHipbotrZaYJJI/h3AX339hWSFlkVbKtsXdwGIQ27hZIkKScpUyCpH11jpW1wv4iYNlly9s8wULfQqDI+lcqxGJZ9WYsY5/pTIXrV4ZJROKTt6Ok8e8eYI2bkI90FSChXKrAjY5uXtXna6dTpAJ0G8D151uMWRBnaOdZfiduQrCI7VfHkcuykKaK4UvDvDCSYkT6Uiiqo5pF4rbIJmPUa1IVxAI5isnWo8NH4SWOwgf2qU4pKxfxJi2k76UaWxzqJcZizfCTNOWvOYn4NhpOmvSaWgPHQ+SKKitW3jW3B9ZoUKEplk513oAn+LbvSlimrqFv7VAmWnhrhRxeIWyugMlm3you5j6AdyK7PwbwhhLA+GyjH+a4A7H3I09orEfg+EBxH85yctcgnb3P6V0sXY207V2YYrjYUV3FPC2GuFWNlMysrK6qA4KkESQJK6bGQRU17Y5gGpVvGDY0b2gRI2qtIYRbUBNI+lZHjvCr2Oum29zJhEIIy/NdYDXX+VSSJ6jY71qtIjltSNBpHpGn+qVxUuwrQzw/haIgtqCFAyjUzHr1rN4nwngree3ctqxMsrXCZMmYJEaj/NbXDRWV8dcDfFrNq6wdVi2oYBHJYZs0jpsQdNd6hmhGtdlYNtljZxAvWP3QGmg2EQSI3022ocLtPJOsHUFtCP679uVUvgfglzDW3tXRDm5OYHMhBUQAdwdWmQNhyirl+LIqMGuxCwxXa2BuZjlrr220qfLaY9FJxvgmJu3c4ZFdH+B87R5YC/A1vL8RLF+enw6nasl40weMDI7lGVII8skw3vBIB5getdMnMpcPKnUAAmQYgyKrPEWDa+qi06qwBKmBEiCARuR37bUkq9BUL7GMDwnEm0j4i4jGVeLakRGsNrDjn8o7HkbFcSrlZg5didwY5e1Q+D41y/lXlyusiQfh2Ex1G240qwOHWwS4OZdWiJ6Hl3rfwy+B2boiVMqCQwG4IHMDflSVxuVCXJEAljO0b/AJVW4/jlpEu4iyEW4VmSfmKj4Zg6mNKj8M4snFEe1etlVAUvlO5mYB3yyvY60qlGwtNGhCJcADgMrqInmDsRzB15Vnsdw22oa3fytbUzaDJOVZneI2Eaf4q2xWOtWXto6ko05W/lK8jzjXT0NRvGXFbTYS5OigDKQBOY/KACRzMHtNNpo1tC8DYRraXUtLB+NWIWSCIDE7glY7iYNTcfhlxFhkYkqZlV0JjX9YI2271E8P8AFGuWJuIQSDIZSIA7EbbGe9WVkkg5NW59/vSguzOjm97wHdVbru4S0iFldh82hMFQZWI1OvaeWOKV3jFXgBlufxSMp1kHQ6c9/wA6zQ8IYEWipRlg6MXYnbqSdBMajlzo6IvFfRypxNTeF8Pa/cS0u7HfkAAST7CpGA8FY/E2vPsPZ8tmbywzEMyKzKG0UqJiRrzpzwJhsRhuKJaxaMjPbuKoOxMZpUjRhCkSDzqscf0nxrs6PwPgVnDL+7X4ubnVz78h2FRfEXhbC4tSL1sZjs6/DcHfMPm9GkVfhaQ4mupJLRujy7x/hbYbEXbDGTbYif5l3Vu0qQY71W10P8WMKz4x38t1AVUDMjKrlRJysdGAmJH8tc8agnZatWCtZwVItqR3rP4Thl14hTHU6CtfgrGRQpjT7/pUc0lVBvQd23z5UgGpJFMulcZzsKR3oUWlCmsAYpMaUoiijvRFJHB+J3MPdW7baGXkdiOansfvauueH/GtjE/CEurcj4lC5lHfONI9YrjOSeYrrv4fcMFrCI8fFdlyfchR7AfUmr4JO69BRqAQ2yn1Yx+Qk1Nw+iwTv0/pUW03Wm8deAAkxJCj1JAiuoI/gMKqggEmOuppPELV0KTbRbhH8JfIT6Egj6xRWLsH1qxt3AwoVqhrOcDx18bWr9s2SCVZD+hJA/t609xPieLtKly3ZjDICzH4ZOY6Nqc0CSY71k/xF4ratcVLXZU2xb+CJW4oEhiQp5mP/iKfx34g2cRYNhVln+GGGgnaJ1JnbvXDlUrZ04mktmu8O4q5i4xHnNbtqSuVYPmERJJMxGwjXfXlRcZ4ZiMTc/Z1uG1hSpNxgPiL5vlOvxSIMHTQ77VjeHYXiGAw4lCbDNKg6OrN2GoknY8zymuocHxDX8MsoUfKNG01jUR03oQUXoEm2LwmHa2otrcBEAZo10Eajb86Q2DW2A+7LoTO4JnNG2+ugpvDuqPke4FciQpifWAdRPOmMQ123is911bDlDlhYZGDbsNZBB3nltVPGJvJlL4r4S2JtlrZKuklQNM2mo6zFQ8J4luqmRrK2mCgIMw0O2tv5/aO1bZbtpj+7WZ+mlY3FeF0u272f90zOSrgHOiKYUAt2EnuecTSTjfQDAqWclnPMk8hJJmBy1mtTwG5inUFc3lgoqmABAcBljcjKza9VGulaHH+FkvWZ+BGIkXFSJJIMmD8Uj6ZjWi4NwpLNlbTEnKsBoA0GxgUkMbvZqON4ziWIxF0M5Y3DGVUB00/hA11/Op2Gwl6/es2bl/MxeMs5/LIE5jHwkwDsfU1023wmzczsUBBlWuKxBOuqyIOXWdDWXwHAbAuk4fP+7aVcNqCDGXX4SNxqNt6ZpKjKDb7NzdvZPmhhG5G/t70QVSDcOhAMZfTUd+ntVZxjilm3bTzQ5lwmYfMGPUaBhIHt6VY2/LKRmktoAOc8q3K2NQLFlbpDXNCoOUz1jUcuVVPFcXhQThsRlZXBhZILeijcz0251Z4TDeWOZDQRHL+pmlcUwllynmIhZZKkgGJ0PpPMdqa01+wdEThZ8ohSwyOAF2GVh/DHf8AUCpnEcCl4AMPiRg6ON1dTII+9QSOdZnx/YuJYV7N0KPMtyCAWBU5lNv/AJZlGnvyrS8PuXDbXzAA+UZgNgf6elWw9cWLkp7Aw0ptGB1E9JiNvvepbCm2GaYG3T+tXJlPxjhq4i21q4uZWGvY8mB5MORrhlvDJauXLZAzI7rMQTlYj+ld+4vjkw9prt1oRBrGs9gOZOwArgmLIuXrt4Ar5js+X+UMSY9qhmaSDGVJolqOh0owRTFsFdacY865GI2FmI0oAzR770kg0BQ8lCjX71o61AGckUIp11im9x3pzUEy5e9bvwT40t2rIw9+QE/9twCRlJnKYEyCdD09NcKJ2ps+tNGbi7Rjtt3xpgUWTiEP/aCx+gFc88SeN2xF+21oFbNlw4DaF2U/M3TSQByk9dMk47j79qYvI3KPY1R5XJUE71wXj2HxK5rNxTHzLIzIf5WG4qbj+Jrh7bXHzZFEnKrMf/qNPWsN+FvhSyltcZdQNfechYTkQEgEf8jBObeIro1waV1LaCcbwfhC7xnF3sdfZrNh2i2BBdlQBQBOigAb66kx1rQJ+EVqzctXrGIuzbdHyuFM5WB0ZQuXboa6BhraqAqgKoEADQAdAOlSGvwIoNWqHUmZDxd4jFq15YDLdJACRJInlyNRuMcbfCpm1t3CIVWEkj1UxAnXWr3inC1uX7OKDBWtK6wRKuHjfWVIgwdd9qzPjrFteBw1pGd0cG4AhOVQsggxpJI9przckXCR1p3Ey1viD37/AO2Xr6C5aKhVYR8DSGy9ABPUk77idmfGOEuRazgloABnMSDMxHb86TwnBYZcMqFMvmJFwOsMTGoYESIk6R0rHYr8OZvq6u1u3OYLP8M6FSdY+tWxxTVsk9aOg8b43YtWB+8FmQchgucw2+FZJ77707/1Bxglv4u2UuZczC2GdV10kgGNImdAZ6VkfEvEsOloAlGxNl5tkakEEEBh/KeY7SNaGO8dJdw728jBmSBO0kQdZ2oN03RuS9s3PBuMW79keW2YhflESh6FRqBJ3qdgsS0jMDO2vf8ATWs/4EwVpcPbe2ozFINxBu25BPOCYjtT/AsY2Iv3Bi1UXLNwrbXKR8Mgi78R1zQCCNsulJGXtoajRW7W9tfhEiRAgjoBy0qm43dt4e/bCr8wZiEHOdWhREmRJ7VNu8ctDEC2WGiiTO4MwOesg9NIqDbwQvYy4xuXXQKuS3mIRZGpI/iJMxOtPJprXZoppkPj3HLdlAz4Y3ASCpI+AM06ljIB6RzrK4Xi2OxbKmGtwykMWQwBG2adAJ76xtVz+LmIexhkRcvl3Hyk7FCvxAAc5yn6VrPBnB1w+EsqPmZFd2/mdgCT36DsBTQxctMSc6fixnC2cSoDXbQLBSIS4XUSZMK0EH0npULgvFbeJDDMFuqxDWnGVxrt1jbUdx1rZZar8TgE81L2UZwYJ5kQQJ7id6pLB/kVT+h/sagSJkdDp3imnWD25VMNzSoGJuBGCnTNqKraiLtgKkmBSWwAb+IgjYgkHvqKkokjfTtTotiNKdOxWZbxL4RXFWipY+YJNt2JbKx6idVPOuQXMHctk27oyupIYDUAg6wY1Fd14txe1hUNy8+VeWhYkjWFUAkmJrhPEvES4rHYi4AURiMiuIaAoWSOROWY71DPBNWZbALdH5VLmhXHQrGGWkE/lUmKSVrAGJoUo4cdqOiAbRtw3tSX61AwvEA3wtAJ+/apuadOY3j9ao4tDOLQbtrP3FJJFKmRTWblQAB1FM3wFRnPIbczReby5UbCNJmfoa1UE7T4J4gtzh+FdYjylUxyZBlYf+QNaHD4nNp9DXBPw28SYmxilwdjLctXbsZLgMLO7gjVTlGo5xtXoO1w/NrEfp/iu6xnGhDTrTKa6s0ffSnDhLouxANuPmnn0qRYs5C2ZhE6E768j1oXsNUivx1t7ilbYUiI+MEBj02kD2rAcM8VDD4nEJjAtm+WGYkjIVCgCG5iAD71069fCiZEdq4l+LuKtPi0A+byhm/8jl/Kanlxxex4ZHEqPHHG1xOMW7YdsihbchoDEMxzAD+EhonnB7Siz4hxTWrVnzCLdpSqkSGgnRSZ1jYbQKorNuCfYj1H9d/rTtp/0FRl1SDytOyXm1k661eeEMOl7GWrNxSwYnQERoCdY5CJNZ5rnKt7+E920LtwNl81gAhO+XXMB01yzrQhDeyXs7DZCqAoAAG0bCqfxPwfzbYuIzpct6hkJDMv8SabiNR3HerGx0O9T0PwkdQa7JxTi0GL2clx+FU3rIw0peuXEUnVs07s4JOaACZ303rr2CwYtoFGsbk7k9T3NZXw3wpbWfE5YuXSGgj5EEfD2kjMfUdK2C3ZE1D/AJ8fFW+ys5JsbvWVYQwB9aKwmVQsDTQRtA205aUtropJcbzXSSFE02TsDzP+f6UFeedFlM+lYUddahMVDKk69e+9T5qq4tZkgj7NLOKYydEPjHHbVgL5twJmMAGSfWANh12FQcR4wwltZ85G/wCNv4j+W3vFcj4ziWuYi6zOz/vHCkkn4Q5yiTyiopcRqa5/y8dIVuy78UeImxdzMfhRZCLvA5k9WMD6D3oL+FS6JKieTbER33ol+IwNfSn7SGIqLk27AJB0jn1pSnSnltnuPT79aWbYiAJ7/etIEjGlFaAUDeiTWaAokj0oUufSjrG0c+yOhkgjvuKm8P4jlf4vr/eplsz/AHormFRvmUT1GhNdrkn2V56pljexKqDqNdqqmxd4OcwlTsV2H33peIwRaCHiNAI0/wB0lLTrObbqNRSxjFI0eJIvDOemkn3p5QQCND61GtXhzIqQj6aUHEDTRK4HdGHv274EtbcN6wdR7iRXpDgnGrOJsLesuGQ/UEbqw5EdK8w4nGKgE1Yfh5jfLxlr944S44DKCQpzAgSAYOpG9PBtbZkmz0rhb889J0priGHzCQYioyYkDQHTrSr2IkaHeriHLPHHiy5ZuKmFvK5ynORDqDOgBnLO8+1cyxhe7cNy65Z2Mkncn9B0gVbeMGjG4kJ8outEbSd//tNUhQneudybYwrPsBTlvKd9+1IVRFF5MMI2nWkrQbJG339zWx/Di+DeNn/+lwjIY6Ak68oAn61kyNa0PgXFrZx2GdogvlPbOpQH6tS96AnuzveGstAzakfxAQD3iakHT73pStpvTeKW2+VC5DfMsGCY39a7HpaMtsRftjLFMYTFZfgcwB8p7dD0pviwuIcyOhXSFYQZ/wC6dZ0qq4r4kw9pC18PbI3BRm16SoP5xSp7Gao1LW9Jkmk2VA9O9PqwIBGoI09KauNTiNicLg0TNlnUzqZ35DtTTXGWRJMa68gf6VDHElt3xZcwbgLJP8RSMy+oBUx69KsHfY0P4G7GhiTWL/FXi7W8MiI5V7jxpuUCnN3Akr9ab8SfiAmGv3LH7OXZCIYOFUyoOvwkiJjntXM+PcYu4u6btzTSFUbKvQfnJ51LJkVUhCELh2j6ff3FKBpKKYqRaGnL7FcYQ7bDbYc/epiHptUfyRIPI6f5p/y2GgJjeOU9fWhbAOL70ovSJI6H8jtShB5x60LGaK3i1h3AKNDCeeh9Y+9aoWxV62GDsxYe1a8r2rOeISzOqRAjeN+tWxy9MKKtOLXQNbhmhSWwUGIoVW4FOL+Ewe1LFGVoBKUgGPWjVyNtRRa9KSEPWsYRew6v/wAT229xTuFuPbBU/KeY1H05Upl5HWm8o7/WmUh1Noa4nhhcy5QBvrvJ6ADWouAVlZCphgwKnoQZH6VPaAJG9QL2HbMSCDPt+VaMr0VUkjsPAPxBtXEC3/3VwDfU2z6EbehpfF/HNm0pNphdc/KBOUd2O3tvXI7SuBB25U4dKZydE3H4O3rhZixMkmSepOpNNGimhlpBRp16U3nIqTlpJs1rMTk1UHsNfvamrp+LT2P9abwpysCdtj6VYvYqUtMx23wR4hGMwyksPNQBbg5yP4o6Nv8AWqr8V8W1qzZuIxR1vDIVMEHI0n761yvCcTu4a4HsuUccxsexGxHY09x7xBiMYVN982XRVACqJ5wOZjerflTjRkSr/jHGsuU3Y5kqigk8jt+larA+NLGKteVjQFuZYNyP3dwf8gPkP5em1c7AmO339+9ERSc6DZ2zwV4vtN/+m91TctHJbeZW9bHyw2xcCARziR22ZNeXsv3yqw/argSDcfLtGZoI6RO1PHP9A0a/8VuNi5ibSWH1sAkuh2uMRoCDuAo25z0qswnj3HKrA3A3LMyjMPSInboazAHTUUpVG4gVOWRt2a6F3HZmLMxJOpJOpNLtrprR205VIW3UmxRu33FP2VpK2x7U/b3GgoBBbSneWn2KVl1oKBRoxAwXEEcldmG6nf2/vU1Bz5fpWL4vcy4h9Nc0yN9YIP50/Y4vcXmdBpIqrxfBzXMY7imb9lXEHfl/isvc4zdj4mgEbDeoq8QddVuH0JoLEzIscVw69nMKSOW9FUnC4x2QEuAT3A/KhWplbkRYopiaOhTHMGKUDQoUxgj60hmoUKUIlaREGOVChWMxzL050RU0VCsYUlv/AHRXAQYNChRTMghRiaFCswhinhjxbU5uURz3+/0oqFZJPTDHbE4LGJeYgAgxOsaj22qctr8qFCp5koypGmqYFXXtR+VyO9ChU7EGnSDtRY98iO8AkRAPcx/WhQpobkkPEpsLx9gfjUEdV0I/oasP+sWj8oM+lChXXPFGropSZI4VjxdLLEMOXbqDVpnI0NChXNlioypCSVMdA7UtB9aFCpoRji0pj3+lFQrAIl7hyMSzKCx0nWYrPca4K6NKNmU9d17d6FCqY5NDoq2twYPKh5S7iD6iioV0BJNrDkgHKKFChWKU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6" name="Picture 8" descr="http://images10.fotosik.pl/86/06327c64c61ad0d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556" y="1052736"/>
            <a:ext cx="1622326" cy="10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i.gazeta.pl/im/3/10100/z10100043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023" y="1679314"/>
            <a:ext cx="1316466" cy="127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swiatkwiatow.pl/foto/kopytnik-pospolity-asarum-europaeum_17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22" y="2537518"/>
            <a:ext cx="1470594" cy="12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ziolowyporadnik.pl/wp-content/uploads/2014/08/marzanka-wod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8" y="3418803"/>
            <a:ext cx="1319252" cy="99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swiatkwiatow.pl/foto/rokitnik-pospolity-8211-hippophae-rhamnoides_55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97" y="4560663"/>
            <a:ext cx="1750911" cy="8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upload.wikimedia.org/wikipedia/commons/9/97/Sphagnum_s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99" y="4869160"/>
            <a:ext cx="1263114" cy="149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15907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60338"/>
            <a:ext cx="8229600" cy="609599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Gatunki rzadkie na terenie lasu Krajewo</a:t>
            </a:r>
            <a:r>
              <a:rPr lang="pl-PL" sz="3200" dirty="0" smtClean="0"/>
              <a:t/>
            </a:r>
            <a:br>
              <a:rPr lang="pl-PL" sz="3200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8533" y="922338"/>
            <a:ext cx="8091442" cy="519065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pl-PL" dirty="0"/>
              <a:t> </a:t>
            </a:r>
            <a:r>
              <a:rPr lang="pl-PL" dirty="0" smtClean="0"/>
              <a:t>                  	   </a:t>
            </a:r>
            <a:r>
              <a:rPr lang="pl-PL" sz="1600" dirty="0" err="1" smtClean="0"/>
              <a:t>Vaccinium</a:t>
            </a:r>
            <a:r>
              <a:rPr lang="pl-PL" sz="1600" dirty="0" smtClean="0"/>
              <a:t> </a:t>
            </a:r>
            <a:r>
              <a:rPr lang="pl-PL" sz="1600" dirty="0" err="1"/>
              <a:t>uliginosum</a:t>
            </a:r>
            <a:r>
              <a:rPr lang="pl-PL" sz="1600" dirty="0"/>
              <a:t> </a:t>
            </a:r>
            <a:r>
              <a:rPr lang="pl-PL" sz="1600" dirty="0" smtClean="0"/>
              <a:t>L. Borówka </a:t>
            </a:r>
            <a:r>
              <a:rPr lang="pl-PL" sz="1600" dirty="0"/>
              <a:t>bagienna (</a:t>
            </a:r>
            <a:r>
              <a:rPr lang="pl-PL" sz="1600" dirty="0" err="1"/>
              <a:t>Ericaceae</a:t>
            </a:r>
            <a:r>
              <a:rPr lang="pl-PL" sz="1600" dirty="0" smtClean="0"/>
              <a:t>)-</a:t>
            </a:r>
            <a:endParaRPr lang="pl-PL" sz="1600" dirty="0"/>
          </a:p>
          <a:p>
            <a:pPr marL="0" lvl="0" indent="0">
              <a:buNone/>
            </a:pPr>
            <a:r>
              <a:rPr lang="pl-PL" sz="1600" dirty="0" smtClean="0"/>
              <a:t>	</a:t>
            </a:r>
            <a:endParaRPr lang="pl-PL" sz="1600" dirty="0" smtClean="0"/>
          </a:p>
          <a:p>
            <a:pPr marL="0" lvl="0" indent="0">
              <a:buNone/>
            </a:pPr>
            <a:r>
              <a:rPr lang="pl-PL" sz="1600" dirty="0"/>
              <a:t> </a:t>
            </a:r>
            <a:r>
              <a:rPr lang="pl-PL" sz="1600" dirty="0" smtClean="0"/>
              <a:t>                    </a:t>
            </a:r>
          </a:p>
          <a:p>
            <a:pPr marL="0" lvl="0" indent="0">
              <a:buNone/>
            </a:pPr>
            <a:r>
              <a:rPr lang="pl-PL" sz="1600" dirty="0"/>
              <a:t> </a:t>
            </a:r>
            <a:r>
              <a:rPr lang="pl-PL" sz="1600" dirty="0" smtClean="0"/>
              <a:t>                    -</a:t>
            </a:r>
            <a:r>
              <a:rPr lang="pl-PL" sz="1600" dirty="0" err="1" smtClean="0"/>
              <a:t>Humulus</a:t>
            </a:r>
            <a:r>
              <a:rPr lang="pl-PL" sz="1600" dirty="0" smtClean="0"/>
              <a:t> </a:t>
            </a:r>
            <a:r>
              <a:rPr lang="pl-PL" sz="1600" dirty="0" err="1"/>
              <a:t>lupulus</a:t>
            </a:r>
            <a:r>
              <a:rPr lang="pl-PL" sz="1600" dirty="0"/>
              <a:t> </a:t>
            </a:r>
            <a:r>
              <a:rPr lang="pl-PL" sz="1600" dirty="0" smtClean="0"/>
              <a:t>L. Chmiel </a:t>
            </a:r>
            <a:r>
              <a:rPr lang="pl-PL" sz="1600" dirty="0"/>
              <a:t>zwyczajny (</a:t>
            </a:r>
            <a:r>
              <a:rPr lang="pl-PL" sz="1600" dirty="0" err="1"/>
              <a:t>Cannabaceae</a:t>
            </a:r>
            <a:r>
              <a:rPr lang="pl-PL" sz="1600" dirty="0"/>
              <a:t>)</a:t>
            </a:r>
          </a:p>
          <a:p>
            <a:pPr marL="0" lvl="0" indent="0">
              <a:buNone/>
            </a:pPr>
            <a:r>
              <a:rPr lang="pl-PL" sz="1600" dirty="0"/>
              <a:t>	</a:t>
            </a:r>
            <a:r>
              <a:rPr lang="pl-PL" sz="1600" dirty="0" smtClean="0"/>
              <a:t>	</a:t>
            </a:r>
            <a:r>
              <a:rPr lang="pl-PL" sz="1600" dirty="0" smtClean="0"/>
              <a:t>     </a:t>
            </a:r>
          </a:p>
          <a:p>
            <a:pPr marL="0" lvl="0" indent="0">
              <a:buNone/>
            </a:pPr>
            <a:r>
              <a:rPr lang="pl-PL" sz="1600" dirty="0"/>
              <a:t> </a:t>
            </a:r>
            <a:r>
              <a:rPr lang="pl-PL" sz="1600" dirty="0" smtClean="0"/>
              <a:t>                                                                </a:t>
            </a:r>
            <a:r>
              <a:rPr lang="en-US" sz="1600" dirty="0" err="1" smtClean="0"/>
              <a:t>Cornus</a:t>
            </a:r>
            <a:r>
              <a:rPr lang="en-US" sz="1600" dirty="0" smtClean="0"/>
              <a:t> </a:t>
            </a:r>
            <a:r>
              <a:rPr lang="en-US" sz="1600" dirty="0" err="1" smtClean="0"/>
              <a:t>sanguinea</a:t>
            </a:r>
            <a:r>
              <a:rPr lang="pl-PL" sz="1600" dirty="0" smtClean="0"/>
              <a:t> L. </a:t>
            </a:r>
            <a:r>
              <a:rPr lang="en-US" sz="1600" dirty="0" err="1" smtClean="0"/>
              <a:t>Dereń</a:t>
            </a:r>
            <a:r>
              <a:rPr lang="en-US" sz="1600" dirty="0" smtClean="0"/>
              <a:t> </a:t>
            </a:r>
            <a:r>
              <a:rPr lang="en-US" sz="1600" dirty="0" err="1"/>
              <a:t>świdwa</a:t>
            </a:r>
            <a:r>
              <a:rPr lang="en-US" sz="1600" dirty="0"/>
              <a:t> (</a:t>
            </a:r>
            <a:r>
              <a:rPr lang="en-US" sz="1600" dirty="0" err="1"/>
              <a:t>Cornaceae</a:t>
            </a:r>
            <a:r>
              <a:rPr lang="en-US" sz="1600" dirty="0" smtClean="0"/>
              <a:t>)</a:t>
            </a:r>
            <a:r>
              <a:rPr lang="pl-PL" sz="1600" dirty="0" smtClean="0"/>
              <a:t>-</a:t>
            </a:r>
            <a:endParaRPr lang="pl-PL" sz="1600" dirty="0"/>
          </a:p>
          <a:p>
            <a:pPr marL="0" lvl="0" indent="0">
              <a:buNone/>
            </a:pPr>
            <a:endParaRPr lang="pl-PL" sz="1600" dirty="0" smtClean="0"/>
          </a:p>
          <a:p>
            <a:pPr marL="0" lvl="0" indent="0">
              <a:buNone/>
            </a:pPr>
            <a:r>
              <a:rPr lang="pl-PL" sz="1600" dirty="0" smtClean="0"/>
              <a:t>	</a:t>
            </a:r>
            <a:endParaRPr lang="pl-PL" sz="1600" dirty="0" smtClean="0"/>
          </a:p>
          <a:p>
            <a:pPr marL="0" lvl="0" indent="0">
              <a:buNone/>
            </a:pPr>
            <a:r>
              <a:rPr lang="pl-PL" sz="1600" dirty="0"/>
              <a:t> </a:t>
            </a:r>
            <a:r>
              <a:rPr lang="pl-PL" sz="1600" dirty="0" smtClean="0"/>
              <a:t>                     </a:t>
            </a:r>
            <a:r>
              <a:rPr lang="pl-PL" sz="1600" dirty="0" smtClean="0"/>
              <a:t>-Andromeda </a:t>
            </a:r>
            <a:r>
              <a:rPr lang="pl-PL" sz="1600" dirty="0" err="1"/>
              <a:t>polifolia</a:t>
            </a:r>
            <a:r>
              <a:rPr lang="pl-PL" sz="1600" dirty="0"/>
              <a:t> </a:t>
            </a:r>
            <a:r>
              <a:rPr lang="pl-PL" sz="1600" dirty="0" smtClean="0"/>
              <a:t>L. Modrzewnica </a:t>
            </a:r>
            <a:r>
              <a:rPr lang="pl-PL" sz="1600" dirty="0"/>
              <a:t>zwyczajna (</a:t>
            </a:r>
            <a:r>
              <a:rPr lang="pl-PL" sz="1600" dirty="0" err="1"/>
              <a:t>Ericaceae</a:t>
            </a:r>
            <a:r>
              <a:rPr lang="pl-PL" sz="1600" dirty="0"/>
              <a:t>)</a:t>
            </a:r>
          </a:p>
          <a:p>
            <a:pPr marL="0" lvl="0" indent="0">
              <a:buNone/>
            </a:pPr>
            <a:r>
              <a:rPr lang="pl-PL" sz="1600" dirty="0" smtClean="0"/>
              <a:t>		</a:t>
            </a:r>
            <a:endParaRPr lang="pl-PL" sz="1600" dirty="0" smtClean="0"/>
          </a:p>
          <a:p>
            <a:pPr marL="0" lvl="0" indent="0">
              <a:buNone/>
            </a:pPr>
            <a:r>
              <a:rPr lang="pl-PL" sz="1600" dirty="0"/>
              <a:t> </a:t>
            </a:r>
            <a:r>
              <a:rPr lang="pl-PL" sz="1600" dirty="0" smtClean="0"/>
              <a:t>                                                     </a:t>
            </a:r>
          </a:p>
          <a:p>
            <a:pPr marL="0" lvl="0" indent="0">
              <a:buNone/>
            </a:pPr>
            <a:r>
              <a:rPr lang="pl-PL" sz="1600" dirty="0"/>
              <a:t> </a:t>
            </a:r>
            <a:r>
              <a:rPr lang="pl-PL" sz="1600" dirty="0" smtClean="0"/>
              <a:t>                                                              </a:t>
            </a:r>
            <a:r>
              <a:rPr lang="pl-PL" sz="1600" dirty="0" err="1" smtClean="0"/>
              <a:t>C</a:t>
            </a:r>
            <a:r>
              <a:rPr lang="pl-PL" sz="1600" dirty="0" err="1" smtClean="0"/>
              <a:t>arborescens</a:t>
            </a:r>
            <a:r>
              <a:rPr lang="pl-PL" sz="1600" dirty="0" smtClean="0"/>
              <a:t> </a:t>
            </a:r>
            <a:r>
              <a:rPr lang="pl-PL" sz="1600" dirty="0"/>
              <a:t>Moszenki południowe (</a:t>
            </a:r>
            <a:r>
              <a:rPr lang="pl-PL" sz="1600" dirty="0" err="1"/>
              <a:t>Fabaceae</a:t>
            </a:r>
            <a:r>
              <a:rPr lang="pl-PL" sz="1600" dirty="0" smtClean="0"/>
              <a:t>)-</a:t>
            </a:r>
            <a:endParaRPr lang="pl-PL" sz="1600" dirty="0"/>
          </a:p>
          <a:p>
            <a:pPr marL="0" lvl="0" indent="0">
              <a:buNone/>
            </a:pPr>
            <a:r>
              <a:rPr lang="pl-PL" sz="1600" dirty="0" smtClean="0"/>
              <a:t>	</a:t>
            </a:r>
          </a:p>
          <a:p>
            <a:pPr marL="0" lvl="0" indent="0">
              <a:buNone/>
            </a:pPr>
            <a:r>
              <a:rPr lang="pl-PL" sz="1600" dirty="0"/>
              <a:t>	</a:t>
            </a:r>
            <a:endParaRPr lang="pl-PL" sz="1600" dirty="0" smtClean="0"/>
          </a:p>
          <a:p>
            <a:pPr marL="0" lvl="0" indent="0">
              <a:buNone/>
            </a:pPr>
            <a:r>
              <a:rPr lang="pl-PL" sz="1600" dirty="0"/>
              <a:t> </a:t>
            </a:r>
            <a:r>
              <a:rPr lang="pl-PL" sz="1600" dirty="0" smtClean="0"/>
              <a:t>                  </a:t>
            </a:r>
            <a:r>
              <a:rPr lang="pl-PL" sz="1600" dirty="0"/>
              <a:t> </a:t>
            </a:r>
            <a:r>
              <a:rPr lang="pl-PL" sz="1600" dirty="0" smtClean="0"/>
              <a:t>   - </a:t>
            </a:r>
            <a:r>
              <a:rPr lang="pl-PL" sz="1600" dirty="0" err="1" smtClean="0"/>
              <a:t>Eriophorum</a:t>
            </a:r>
            <a:r>
              <a:rPr lang="pl-PL" sz="1600" dirty="0" smtClean="0"/>
              <a:t> </a:t>
            </a:r>
            <a:r>
              <a:rPr lang="pl-PL" sz="1600" dirty="0" err="1"/>
              <a:t>angustifolium</a:t>
            </a:r>
            <a:r>
              <a:rPr lang="pl-PL" sz="1600" dirty="0"/>
              <a:t> Wełnianka wąskolistna (</a:t>
            </a:r>
            <a:r>
              <a:rPr lang="pl-PL" sz="1600" dirty="0" err="1" smtClean="0"/>
              <a:t>Cyperaceae</a:t>
            </a:r>
            <a:r>
              <a:rPr lang="pl-PL" sz="1600" dirty="0" smtClean="0"/>
              <a:t>)</a:t>
            </a:r>
          </a:p>
          <a:p>
            <a:pPr marL="0" lvl="0" indent="0">
              <a:buNone/>
            </a:pPr>
            <a:endParaRPr lang="pl-PL" sz="1600" dirty="0" smtClean="0"/>
          </a:p>
          <a:p>
            <a:pPr marL="0" lvl="0" indent="0">
              <a:buNone/>
            </a:pPr>
            <a:r>
              <a:rPr lang="pl-PL" sz="1600" dirty="0" smtClean="0"/>
              <a:t>		</a:t>
            </a:r>
          </a:p>
          <a:p>
            <a:pPr marL="0" lvl="0" indent="0">
              <a:buNone/>
            </a:pPr>
            <a:r>
              <a:rPr lang="pl-PL" sz="1600" dirty="0" smtClean="0"/>
              <a:t>                                                    </a:t>
            </a:r>
            <a:r>
              <a:rPr lang="pl-PL" sz="1600" dirty="0" err="1" smtClean="0"/>
              <a:t>Anemone</a:t>
            </a:r>
            <a:r>
              <a:rPr lang="pl-PL" sz="1600" dirty="0" smtClean="0"/>
              <a:t> </a:t>
            </a:r>
            <a:r>
              <a:rPr lang="pl-PL" sz="1600" dirty="0" err="1" smtClean="0"/>
              <a:t>nemorosa</a:t>
            </a:r>
            <a:r>
              <a:rPr lang="pl-PL" sz="1600" dirty="0" smtClean="0"/>
              <a:t>. L. Zawilec gajowy (</a:t>
            </a:r>
            <a:r>
              <a:rPr lang="pl-PL" sz="1600" dirty="0" err="1" smtClean="0"/>
              <a:t>Ranunculaceae</a:t>
            </a:r>
            <a:r>
              <a:rPr lang="pl-PL" sz="1600" dirty="0" smtClean="0"/>
              <a:t>)-</a:t>
            </a:r>
          </a:p>
          <a:p>
            <a:pPr marL="0" lvl="0" indent="0">
              <a:buNone/>
            </a:pPr>
            <a:r>
              <a:rPr lang="pl-PL" sz="1600" dirty="0" smtClean="0"/>
              <a:t>	</a:t>
            </a:r>
          </a:p>
          <a:p>
            <a:pPr marL="0" lvl="0" indent="0">
              <a:buNone/>
            </a:pPr>
            <a:r>
              <a:rPr lang="pl-PL" sz="1600" dirty="0"/>
              <a:t>	</a:t>
            </a:r>
            <a:r>
              <a:rPr lang="pl-PL" sz="1600" dirty="0" smtClean="0"/>
              <a:t>-    -</a:t>
            </a:r>
            <a:r>
              <a:rPr lang="pl-PL" sz="1600" dirty="0" err="1" smtClean="0"/>
              <a:t>Sarothamnus</a:t>
            </a:r>
            <a:r>
              <a:rPr lang="pl-PL" sz="1600" dirty="0" smtClean="0"/>
              <a:t> </a:t>
            </a:r>
            <a:r>
              <a:rPr lang="pl-PL" sz="1600" dirty="0" err="1"/>
              <a:t>scoparius</a:t>
            </a:r>
            <a:r>
              <a:rPr lang="pl-PL" sz="1600" dirty="0"/>
              <a:t> (L.) Żarnowiec miotlasty (</a:t>
            </a:r>
            <a:r>
              <a:rPr lang="pl-PL" sz="1600" dirty="0" err="1"/>
              <a:t>Fabaceae</a:t>
            </a:r>
            <a:r>
              <a:rPr lang="pl-PL" sz="1600" dirty="0" smtClean="0"/>
              <a:t>)</a:t>
            </a:r>
          </a:p>
          <a:p>
            <a:pPr marL="0" lv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 smtClean="0"/>
              <a:t>		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/>
              <a:t> </a:t>
            </a:r>
            <a:r>
              <a:rPr lang="pl-PL" sz="1600" dirty="0" smtClean="0"/>
              <a:t>                                                          </a:t>
            </a:r>
            <a:r>
              <a:rPr lang="pl-PL" sz="1600" dirty="0" err="1" smtClean="0"/>
              <a:t>Oxycoccus</a:t>
            </a:r>
            <a:r>
              <a:rPr lang="pl-PL" sz="1600" dirty="0" smtClean="0"/>
              <a:t> </a:t>
            </a:r>
            <a:r>
              <a:rPr lang="pl-PL" sz="1600" dirty="0" err="1"/>
              <a:t>palustris</a:t>
            </a:r>
            <a:r>
              <a:rPr lang="pl-PL" sz="1600" dirty="0"/>
              <a:t> Żurawina błotna (</a:t>
            </a:r>
            <a:r>
              <a:rPr lang="pl-PL" sz="1600" dirty="0" err="1" smtClean="0"/>
              <a:t>Oxycoccaceae</a:t>
            </a:r>
            <a:r>
              <a:rPr lang="pl-PL" sz="1600" dirty="0" smtClean="0"/>
              <a:t>)-</a:t>
            </a:r>
            <a:endParaRPr lang="pl-PL" sz="1600" dirty="0"/>
          </a:p>
        </p:txBody>
      </p:sp>
      <p:pic>
        <p:nvPicPr>
          <p:cNvPr id="3074" name="Picture 2" descr="http://s3.flog.pl/media/foto/kk190862_762adb128cb43b2a9717216192a971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12" y="1004768"/>
            <a:ext cx="1407701" cy="67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ematis.com.pl/graph/ph_rosliny_humulus_lupul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43063"/>
            <a:ext cx="817781" cy="9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udujesz.info/pliki/image/foto/duze/plik54ae676dc860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38" y="1841631"/>
            <a:ext cx="1354065" cy="9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zielonyogrodek.pl/images/media2/21812modrzewnicazwyczaj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5" y="2492896"/>
            <a:ext cx="885991" cy="93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upload.wikimedia.org/wikipedia/commons/9/9a/Colutea_arborescens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828" y="3021334"/>
            <a:ext cx="1340795" cy="100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upload.wikimedia.org/wikipedia/commons/thumb/9/92/Eriophorum_angustifolium_upernavik_2007-08-01_1.jpg/240px-Eriophorum_angustifolium_upernavik_2007-08-01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09927"/>
            <a:ext cx="937652" cy="97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data:image/jpeg;base64,/9j/4AAQSkZJRgABAQAAAQABAAD/2wCEAAkGBxQSEhUUExMWFhUXGBgYGBgYFxkYHhweHB0XFxgYHBocHCggGBwlHBcXITEhJSkrLi4uFx8zODMsNygtLiwBCgoKDg0OGxAQGzIkHyQsLCwsLCwsLCwsLCwsLCwsLCwsLCwsLCwsLCwsLCwsLCwsLCwsLCwsLCwsLCwsLCwsLP/AABEIAPIA0AMBIgACEQEDEQH/xAAcAAACAgMBAQAAAAAAAAAAAAAEBQMGAQIHAAj/xAA6EAABAgQEAwcCBAUFAQEAAAABAhEAAwQhBRIxQVFhcQYTIjKBkaGxwRRC0fAHI1Ji4RUkM3KCFxb/xAAZAQADAQEBAAAAAAAAAAAAAAABAgMEAAX/xAAlEQACAgICAQMFAQAAAAAAAAAAAQIRAyESMUETIlEEMmFxkUL/2gAMAwEAAhEDEQA/AOcicogEO5cjqb/Rj6xtT4RVTz5VF9z+sW7s1hSciJkwAgkn7C372i51NXLkpBsABoNYzxSStl1H5OaUmBTJXgUGUbwSEJSFhQuBYGGPaPFxPmoMvMCOWsIarOZtwYRu2UVJEdNRKWpwG1ixYPKWlJQdwYCwyaXKSGCQ8F4ZXFXeKI8KElvmA+zklQiXT+PUDKdomqq1iUkgjZoTLrQS5Lbx6jrHLlNntzg8XVsk5KxzJlqUGa534RKUK0d21jGF1BK34bNDKZI8QDM94hbH7RBhaFKWmWkOpSgE+sWbtLgv4YICTmCx4nbzDX0vaIew2HE1SFAOEElSthYsHi945hQqEpQSzKBf3cesaseO4fkRyp0c7kYFOmpC5aCUixb7cfSAqqV4QNnLx2GRIShKUJDJSGAEcp7ZTQirmpCbAiw/uAUfrAy4lFWgxnZX51EVOzjm8ZpqQJVnAtpcxHV1BCSA54jlBQp0Jkp8TWdniKtobVm+L1qpSSQlxa28ZRO79ACU3ULwro8QNUsA+VBY84sE1QljMlkkQzSTOT8muJ4flp30aKpg9KlagFeF3YxN2jxOeppJUcqrgix+IHwaRMCw58ujwzVKycnci60cvIyQkEJAIJ0J+0HV1ayQVqHoNDAchBy2YE+rxLTzAQEzUhmfRy/WCmB2DVc5CRmWWBFtDf0jehlMgOol9NG5RFiuQKSwsUhwYpuIV89U9MuXMZlMBtyeClYKo6NU4iEoCSoBWw0duBimY5iIymWUurZ93u7xaQkLlp70JzDX2u0VXtBSJAzPcabsNgIYagynxJTS0BeXKBYwfOxAkEHUiK1+D8ZMw5inRLs/J9o1FUpOZg5B0JtE6sdPWyxUlYkXCXVvCitxsd45SxBtGkqbNSEuMpWfCRfXaHNb2eQmSZk7/lV5RHJfJzb6QOa9MyUpaWCtI9LSqXSTidVJLe0BUNEUjLqXciG0tPeJKPeOlXgO/JUpOEGYPE4aGipSVJTLSHUNGhxMw1SUli/EQHh8qYhQUUsCWHSA22coUgrDpYk5XF94teC4MmrlrmCYQtJPhZwzON97+0VeVT5piis22h52LxH8PUEPmQqyvXT2hIJctgafgufYmSBTmzHOp/iHc2YBs7B42KQkKYNmvYb6P9IXTapKFsQdr7cPS0PnzPFUV/REk9sYrmhKSo6APHMpmCT6ta5+QjvFEurw2ewvewYR0Z2N7htyL+3WDESNzFYTWbvwB+w5jO7EzkpKsqVBrgG/o4vFbmyUqGVhozmO1YticqmQVTFAcE7nkBHHKlaZsxwcpzFQSNLl2ieaMYtJDwk32B0dCiUj+XbUmFtbMmZkBCrrN3hrWzGQoG0BAZcimtEYzV2x3HQLPwzIvMtTlvaDcJxEImEnKpIG8YmgzVHNoNDAOI4cTMCfym5It6Q3KxKotUivTMIUkgtZhtGMFxJC5qgdlEEcP1hLS4RKkTElJUx1SSbw3VRIStS5aEp8Ltx/zFlSFdslxIIWWZkl2J16iEmG4WmVOWHS58uZiVAXhxLWMrq0IsNW5QLV0CZhCgPECMpNin/EFbOYzqkCagsbtduMUXF5SicqlZWcRflUYSixCTq4io4nJMyqTLKgXAKrRz7OJamYguUpcrDPw5wvly1Zc2oDe0F0tQqVLWgS8xIylW4B0U0bzaBSZYKS/LlCJlIRJcVqU5JagpjYpHMQwVVKnhJml1Bm2EV0zQUJSdQ/o8MJEwqZCfK3rHMole2DhSu8VM/JoOcNqQBSSUlibuNo2k0ksJYuYjnBKgAgsAbtAe2GuJClU5alF/Ancaqg2dOWMoSLkbxHKxJJWJaSAloF/FLUshNwCz7dHgOicpJGqFLSpSlOpthDCRPUCiZLDMoFT8i8EUa0qsU5T8GCpyAEnpE7+CLy+KOh4Nj8mrT4VZVbpNr8v6vSN6imGa8cmlVKwpGQkFDKJHxHWuzOMIq5bFhMT5h9xxEUahn9sjuXF6JZbAAqu22Uk+jQixrt7JlgolZlTdACkpCTxL8OEXCXLGxFrGFGO9lJFSCVICZm0wBlA7P/AFesXhh9ONQA5W9nK5oVNU6lE6kklyfUxiXTOwZm0MFTsMmU0xctV1JPoQdCI0kA5jmLFrB4ytfJdA9bQ5yQ+waBlUxyaG1rwwq54SUrflEyqpKkhOnGEcbGbK7UoWnu8ujgKjNfVAzDLGoEexWoEshg97CEsoKM0zACb3hox0TlouNPTpGQqLMN4ErlTMzpUCDtwjfDkCYrKp32cwXXUM0ECWlk6E8YdW4i9kFHNCUAzDlLsA4ibFqnu0KUXIAew2hTVUKycq0WBs+w3IhxLw/KhKSSpJd97RSK8AM0dQmbLzpzM1n2PCKriOLgT86UAkeHhAtfiy5SjJkEpTmOUH56xBhuCd6c6ipnuWLE7tFHrsF+CzGaJUxMxvCoZVfYwVSScqVKQTMQSTlLOHvblygdeBqSk5JoWD+SZ9jC9JnyZmTIWVqEKBPu8RvZfoLrsKTNT3iLHcQRQYRlAJN4GTWd14lJmoTuFALHU3cQ2o8SlzQMqhfaFbZGeWa6MyEFyCA2xgCrkAOBqeEM1II9YGRI8Te8FZKjsMc/t2KaLBk5klSyMuw36xYFz5UpDqKUpGsAYhROlwWIu7PCH/TlzCbFQ3/ZgP3+SbXPoezMclKAKElQO8Qrxlxly66Mb/5gOVI7sMkX4RrOShRSQGXoeELKND+lSGGEVCTmBPiJvDmSuYhlSlBChoRcxXE0p86IJlT5qBdonVE5Qdj2jxeslzjM74FRPizJsrkQGizSv4hqYhVM6hulfh+Q4+YpVNXJWl4kRMJ0sPkw8cko+QJpakS4tj8yfPK1jK4YBPiAA20f1gKWkZlNuNdYkmShw0vHlSggAnfeBtuy8PwwWrlkpA2H1gYyVhQzWYe8NzMSlOZ3hcqcVAqUGANnhqKJmFoCl94q5LAcoLkhJSQBdtYrNbiqkgHIRdiTpyaHFPVujME63aFcX2zpNXonlzsjF22Noe4eogOpRI2hFISFfl5sYIp61QTlUGY2vD4rQjrwFYtUALBJseOkZlB0eBbnVtgOEVntBiwStsoVpY84Ok1oQACCCRbKHil7JsUYpho/EpUQbqDt8tFnFVKAyBSeABI/bxScdxGZ3wTLfRi4/bQxpsPXl7xYc6pfbjBb+Tkyy1takzCiWM6gH5DhmO31gWmlJzXUnvN7fthCPB6iaFMly5c/qYfggKKiHJZ2HCJP29lXk4xt9kOIUxmeYltDl3HCK9UYeJc0GVeWdUEsRzBi2omJNmV7RHOw9J29jA9WXgzerJsXysV7o5SoqFnSrzDodxDalmJU6klx+7QtnU6FeEpzDn9jGsiX3RcE5SQ7l/WBzjL9gbTJcar1oKcgLPct8dINl4yggPKY8RBiZgIszQBidAmYH0PK3vDxmuh8eRLQwpsSpD4FlieMJ6yjSJk0ymITlHqbn4hL/o0qYrzKKuRh9T0jysp0K8x1fgL8GhpySKSnXZDSzSSEkACDFotyiCZSBItb3jSXVhVjttGdtNkZNT2jVdSEvlS7anQRp3s2zLAB0YRtOogtedJKQQxTtE6CAACCW3Ec+PyclDyzMtUwM60EnlEdUrMClY6FJ+oMbLCAUlN9jyhTXYoEqVxSIdRvorxitoOkJISoJVmB0B2getmTEoALJB+0B4JjaFLYO5N4NxOszLS6XHCGcWnTHTVAtQpM1ISo3sfWC6GZl8JOugiZdKgkKFmvGs6mLhQufpAb3QWw6jAIOxvEciamYpaCNP28DCStCswU4bSM4YuWp1gkKvmBh0tCgFdQiYok2Kdzyg3C0Zsqsx1IJbThEUmr7xZKQFJdjbhDqiWCFZrJPCzQz+AVoQ12EnvwtBzPY9OMPEpCUgZXbjCLE8WTIqEAK/lrDFXCIcT7UpSrupeZWnjOhgqLJsOwFKwgFaCCq7A6DnDecUoS6mSOJPwOMQ1GIIlnK4zG7cBxMV7vDVVhCyckkAhOxJ0JiSV2ybbk7Y+kT1LuxQjnqefKNampK/CHbeN5pzMlPtEqJYQwNzwH3iDbYrI5FM2sJu1tZklpG6lhhyFzFnYGKx2tw/vplLLdjMmiUDwzlIimGK5o6PYV2bmzO7dSVZPyrYt0dmeG05dm4x0kUSJctMtCQEJSEpS1gBZoqPaHBwkFaB4fzAfl5jl9Ivmxf6Q7W7KfT4cETAu5Z/COPXhDwLs6rcoM7LYSpZMyakiU4yAi6uJPBP16RZ6zDZKyR3Sb8m9m0jnhcthmuXRQ5i83QwpxCUtKsydCPmLLilB3KynUag8jC6skum/IxkpxeyabizTD1koSTq14OCARpaFchfdpU1ydILwue4b4gbsDJJ1Kgg6B7RWa/BlrUApsw0WPzCLjMkpUGIsYGp6fKMp2t6RSMnHoMZUirYdgipDkAFZOsGVacuUlJcsP8w1qlFyE3P71gdODlQJK1ZjudugguVu2VjP5F86kmBEzKS5vGuG1ykSkA+ZmvvzhhT0k5IOcvZhGVYQVAFhbnBUkUc49gEmpUCM4Pme0Wzsn2STPzTlkplElgLFR3L7D97QD2VwNU+oVLJypSnOXDlnAtHRjPTLSEIDBICRFlKMFyn0BXLSKJifZCdIWU06DMSpilQyjK5LhTnhvEn/5eoJyFGVJ1USGHMMb9BF2TVElhEhQesNjljyW4jS5Ls4d/EvsvOpkyllQmSvLnSGZWwUHLOBYxXcLp+9yki6THVP4gzqmo/28ulm9yk5pi8rhZF0hIF2Bu8cwpJ3c5gzkK04cjFZaWhF3sbYjKTmD6kh+bG3pDqRJAJKAAVM56RV6aZ3szMrRD+sM8FmlAJzkuSQ+0ScLVF1xb60M0qWFZAf3zMMaWU19TxgOVIJNnvcwXU1SZKXUWsfgExklH3GbP94CcT/3iZW2Qv8A9ixA9h8wpx/GkitpU3Akzpa1H/0guPR4X9/MnTP5SVGYtTpCQSo8AALw9/8Al+JVSjNWiXJJY/zFhz/5RmbTdo2Y8VNMXjR3SciBDJDsQ4LuPtBMoKRLT3hGYAZm0dg7W4xAqbfUNodRrHZvqIY3TeysYtka5WgFgLNwjyJV4kllSjp72MSTpLAkhzsOPKOw5lkVpf06UaKb2tIVNIGgCR9/vFXxGtyJCAHJFuUWvEcHqLrXLJf+khXwLiKpPlqMwghmYXFxvGaafJtkFdtiyaTqR7RpS4iqWsOxTvxhpMlnYPAkymJuQ0R5X2Byb7LFImAgQMCQpV7aj7iF9HWCXZRcdImxAFS0qQRlKdRvyh4vQIk0qYhAc3O7XiM44hgQCRpYRJIS4G0BY9SHu80sDM4fmIEXY0ab2a1eNIJAC8p3dP3g2lxRBGvJ4os9fiUG0IcwyTUiWWAsoWizxqivBUdo7GJSada0kEqUxPQBvqY1rEEhQB8TWOkV/wDhRi1lUnd3OeaVg/8AUMR6gRdJlD4uUdnw+thUYjY3x7FEhBAGY306wwlyiRBMuigtcsgFhfZ4P0mCeNtyDOaapC+XTF4pv8VcApzRrnlCUzklORaQAVEkDKW8wZzfRnhlN7XTkqKFykoUC1wq3zfrCnGJpqf+U5gxAGw5gDfnGh54JUR5HFStSM6d1KyiHlNMCMubQDaMTKdJObKD0cfEZrFpCUqNhe0FuzQk1se4ViRUhS1BkpLDj6wgxiuVOW7O3lSNupiWlHeJyoUUoNy4ZzxhvR0SJacqA53Jiaiou2BQcnbOvdiOzEuhp0pDKmqAMyYwBJN8oOoSNAPXeLJlih9nu3kqXKRLqQsLSGzJTmBAsDq4LcovFDWInS0zJZdKw6XBFuh0jUmn0TlFrsGrByLa7Qsq5uRLjc/uw14RYJskNeE1TJJ25fbTptHm/VYJOXOJSMtURUc/MkkndtLtw00eGVOkkAnWIpMpm5/MM5CWg/SY5KXJ/FHSeqBzKgTE8Flz0stNxooWUOh+2kOZhCUlR2DnfSK9inbOlkyyvPmbZiL+oHw8b5ONe4g/yUXEsNMmaqWb5TryIBHwRAhpnj1d2iCgZyrrX4gkc9H4BmhVQ4qUy1qXeYpRIGwsG9A0eXKO3RI3xRCZeUbqPVhuftGlJMUANMhNmOnps8LKiuMwuxJ00tGyFrQxTLSkDXcq9doMGkqKQkkmmWROlo1mTApKgXGxiKmqs0rvG/K7faBUTO8mOlToUGIPSx5GBGk9ghV7BKcU4UUG2bjrCWrV/M7uX4mLJIG2kWSsoRMKU+FP9SyLgcuZ0jREl7IAljp4iOL7dI0RakjXan0HdicSl0NUhUxXnBlrOyQpi56EJfk8dhxiqTLkLmEt4bb3Pl63j5+raIpUL5uDwXUdrCgIlELOUWCiWT0ikZuKaRPJFo6zhHa2VkSJ7pULFQDg87XEWyXlUAUkEEOCLgjiI4zLWCh9iH+IR9lv4i1VKpcqWBPlZ1ZZans5J8KhcDkXHSOwZpPUiMW2db7eUIMkTModBud2Nm53aOZVNR3PjSSUk+JB+vKHk7G6yqAVOKEjUS0Bh/6ckkgc4XzkJW4Nj9ekQzyUpWjn2UqVTTZSFd7mCyWAI16NrDShwCWUjvE5y35hpDKVi4USmaAx3F2iWahVu7mAji0UnJ3o05E6oxWYcmZLyacCNQ28SfhAE+kZp5pBZS0n4MFqDiJdmXaOe0+Mr74yVJ8WYotxdtI63/Demm98SZqyhKC6MxyAnTwuz6+0c8qsFy1sucLhWYK5KCbH1H0jrn8O5yAmYlxnKnbiAGtxYv7xog05qvgo8smqZbwiNF04O0EOAH0HOONdtf4gTZs6ZKpp2SnT4cyAHWfzHPqA7gM2j7xpk0jkrOh4LjsqonzpCfNJIALghQ0LdDaLAhA2PtHy+ueUB0KUgp0IJB9xeNsF/iBWYeVIkKSUKuUTElQzHVQuCCet4njnfYWqPp9Vo4B2hTLXUzu7DoM1ZTwuXccneHY7YV1VLIWUolkAKCUtqNHLn5gJEkM5AjN9Tl6SRPJaEiKGYosGSOQeCBRKSLseWXX2h3KQGtAeMVIkhMwk5QWI66fMSg1LTQ2NxepIgp5Y0bKrgR94jr56keaWCn+oGJRjlPNBCVZVEb8YWYUlZSuXOnBWYlkkNbZlbw8sfHY04RjslNcBL7sMl73O2tuMOqPJMQFJYH7/AHhTU4cotZwOYMZk0a0gBmGoAbXi0QlNeESbiMKq2usCy6wOAeLPBqAWZZccxeFFTSrRMDIKkqfK3Hn9YGNvlaGxN8tE1dLdXiG1v8CBpOCBb535PDeioyfMfFzgrIE2inOTdjTySbroRLK6eSqVnuoeBX9Ozcoq1ZSzZQStNjxH6xeK2rDEKlkpa+8Vijp1qmKKFNIH5VXPSLY2NFX2gih7SzUpDsu3GGFHjCphUqcO6QkODzhXMEoqDeA7FrQ1rZaJ0nIfKRdSbtHSjBjvCT4RSpCQFJGYb6vDUSwBYNyEK6ihLukt0ME0/eDd+RB+sR5NszSk2yOvSD5vcfeBqerUg28Sf3pxhrN8Vikn0P1hb3BlqOX1Qpv1tDcq0xoz8MNKxMyqSQQ49NR6axrieNopAFKKgXZOV3f00gWWoJJUCUqNiNjAWP4TOnIBOUtoAdIaKToLgvkQY/26qaslC5swSXsjOq4/uuyumkSUqB3QULklorFXSLSogoUL8DFhwTvAjxpITqCY1TqtFMfZ6c/iB4PG3ZvB+/X3qx/LRpzI+wgeprM84cGIi7VKBIo0pRbOAB01JifKgurJqmeBJVKQppmXO3M/toDwmpVMp0/1KBBPBrH1hQl86VAnMPpwixUyQGA0G0TyzTpInkMSM8vIkusqJAtowe54c+YifGcN7+WUksdjz+8ThbXNoSV/aDOe7kHMTYrZwnj1MTS3ZLt2LsKwJK5qsysyEFgQCAo7joDFsl0iRYC3AWELcNmS5SEoBskNfWCpeKMCSDyA09TxgTk5sO5OkGGQlPLpGZYDeVoUqxhJBzWIuwjaVjqFBz4eEc8D6H9FkOP4t3IyoGaYdth158o2oq2ZPlpK05VDnvxhcqWFrYBxqTr+zDyiksP36CBkSguC7Ol7FxRLTVZOoBMTT1Wcex0/xApltf1jWbOs49YEJXqRXDNT9szM2VnD6GFE+mUD5bH0MM5NcCWZiePxEqllQtqNUmA1XRKcXjlplFxeXYuSMujRPT4utEtBDBVtPuIz2skkEEDzWygH3hXRYXOmgZEH1tGpVKCbL+r5R0+UtwGFzoN49V1AlhtV/A/U8oktLDuyuPCAxQoUSXKj1iMrj+yEo8f2BmvWzJB5k/4iNElZLqMHlKUlgz8BeMolElyLbRGm+2SB+6B1uzGDULAsRA8xLbxrNNgYrXGh5RpIzXywRYgNqGEIlYupKsssZhxyhoaT5zB2cQvpqG4J02aHjJ+BouXg1VMmLcLkIWCCyksCk/eNps1a5aErBBlpygK4cQRYw/kpYMB8RHOp3/p9/wDEBzZ3qlWFlDqIsCJ7QmrpJQpuOjXguTh80h3S3/b9IRrpitBs6k77/k8v9LsD/wBm16ROKBOUJSAlI2SGhLUUsweQpzD+5vmJ6HFpqS0+UWH5gQoe4+8HtC1a0NZeHJTtGKqWcpCAx2JDjqzxtPrwgBTEo/qTcDqNRE1NVomDMhQUORgKPwBaKniMieAcwSpO5CSCIq5xVRVl2do6tU0yZicqwWOwJH0im4z2JAUlUjMU5hnSS7Dcg6/BjRjmv9FVkb7HeC0GSWly5N4LVVDvxKT+VGZXUlkjqwJ9oDxDG5VJLYMVgMlAOnXgIi7PUykpUuZeZMJUt+J0T6Rnce5PyTfyP0nNbcafpA05LREmZfX1+kE96FpzC3GJdioDSgKYxhSyF829+IggSg7gxFWLSLuLX1hh+zTEkhgoB+FuMFUSGSIUyMUzqKCPDYg8OUNRUoZuEFqnsLTQXjdpJJ4iE0ismrDJHdo5ana6v0h3XzgUs2Y7frAstNhwiuXcqRTM6kRU0gDpBj25QHjGIokITm1WpKAOpYnoBeF2NY2mnlm7qPhSl7nifQQqh0kRSK/U9sjnOSWGc3JNxxi2yZoWgNcEAiOa4tVS5jFCcp1JYP8AEOOyWNkfyVm35STp/bGjJj1aKT2WiqrBKSpRTmHD4jOFoMwJmKLbpSk+FI9NT1hbi1UHyEhiLj125wzw6uCkeAEbJcNbiB8RHaiK26oZrmt12EZUu0R0kh7l34xKtLvyiW3sQqeLzCakAcEj3iwU9g+2/wCsK6imP4sHbK/wUw/ly2SIZ+P0cyNVIlQd/wDP7+8amlyi2kTrlbe0DqK06F+RhWABSVSVOR/LPmHD+5vrFVxmR+HqgqUopSWV4S1jtzDvF3XVHKcyb7Djy0tHPscrM6x4CnK6WzO13bTQXi2HbK49jlWNzlgmWSFgjgUq5KSdDzTExxytFzLlBtbKv08VoRYTN8QuwF4fVNU4c6Q7SWqNEcUZK2KKJIqapU1UsSkoAWoPbMD5i4DcfTnFzw+eJiApPlLsTuHZ/X6RWTJTOBOWx1200iw0MoIlpSnQJAHs0TzNMz5YpeSeabOON+sV+Xi01cwoQx8RAPAPGauvWmatKQ4Ugb6K8V/n6Rp2Zw9lKUXZrt+sCEUk2wRVLZYKehLeNRJ9o3n0yGbKD1iQTk3A2F4Aoq8TKhaXDBNuZ3ibVikKgmUtLhgo5f0hwhA14wjx5JWyBt4ukEScVCJJ7w5SkBuccoPTGStDSpmoQCpRCUp1JhLVdqZYKRKdQd1FmtwD7vFAqcVmTVEzFkgnR7DoIjXNV6cY3ejvY8qcrYV2gxRc6ozlWjZRskDYRpi9eaiZmZrAAPvv8xkULy8wS/MGAA6WexBiiS/h1GB8xlJYx6ai9t7iJQwV4hBODpE5a1OokksPsBHSKdMuShKVkZmAyhnJ4ARy3vFfl9Gh/wBiw9SCouWUQ9y+n0eJZIJoDVo6JJmG5NhsIHopoKlpfxBlNyNn+IlmTLHe0UfGcWWicibJN8g5uCVEgjeMyjboRKyxqqEKqVAapS3sR+sM5vlaOe4Li4FSlayAFFWYnS7l/eL4ahwk2Y3vsGf3gzjxYZrZthc3Mkg6pUpPsbfDQaUcbwlwGaErWCfOcw67/b2htV1OQofyqVlPqCQfcN6wvGmCUGnQLVFKXsR0vFUxbCELJUixPp1tF4qpIIhPW0xT0jo3FnRdFCn0plm+0ZmVBUNYMxZZMwtozQJS03i8Vg8aFtWzQnoZYMJgHk8Jiw/iPDbVrQFJqEBkguToBEztYaneMuR2yEtsUIngzJjs5MFoqClLZwkdRGaejQmYbeYb8Y0qaBJewhm02HQnxXEVZSlCwUqPiI39YM7LSlruAS27N87wurcLJUkIGUEgHhfdovmGJRKlpQFPlDPxi0nHjoMqojmU7lzZUKsSlMwAc8IcVWIMWA94U4mbZkjxPttxtEU1aFg92UL8KrTKTzF9IxTzyg2uOBjqFFhUuSi40EVCqlypkxZyhn1GsbFO3RZwoVpzNmlFn1T9YnlVEqYMk5ASdlCCE0YQHDlLuDuIjn0ipiXA8T6QQEP+jTCHlkLAdmN4WVdOtCmWkg84Mkd6g+EKBHX6QUrGCoFE5GYHleCmwaFEqcpOkHUuKrlnOgAKvca3DQNUSGcoLp+REKDB0wHTOz1WmZTSwFAryFxvYsT7mEGKFMmex8qhpwcl29XhR2cWpE/PLIBAUSDooM5TBHanEkT1JVL3TfkSdPT7xBQqdroCVOwHFqUIJKbg3HKGSO0v+2TLL5wyX/tG/XQQJQeNJzGwteAaujMtV9Dodoq4p9haG0nEVL0MWFFf3ktMtd8pBBO1iBf1io4TLKlEaDcxbKcACI5FXQ0pWtj6ixRkhKr8+UEVqwpCgkh2tu3CECZ4F40pJKjM70qILMG4cxvEuiNG6ZMsta4G/wBYCrpKXtaGssBtNNYhq6fMHFiIZN2Wg/cIVDIXTrxhnhawoaktqecQ1GGEh7kxth8lSHGxg5FaHnB+DepnAK1ZWqefKFqsXKj4gUkGxEPJ2FhRClAEi4hLVUgmTnUnu0gNa7wIQXkX0wStqlTEuk23AEDYVVd1MBKrEcY9ideEAokoKU7qOphRKQVKtcxojHQrpFnpsQKlkzCTmLD7Wi0ppGlkmFGAy0qUjMPEAzAbj6RblAMx00iE1bEmqYm7SSpxkqTKdRDZgD4m4gbxSqI5TcEbGHHbOUuTPlzEqI4EFri9mhPV4iqcvPMIKmAJAAdtHbfnFoLVlpvYeVptmuDZ2ZjEiSBMDHW0L0HhprEtO61gs5fb93hmBMb4rLByqSwN3a0BUqJa2RND8CQQ3IKidWHKWCSos+nTjEeUnz7WB4wiafQbAZ+HJQo5VOGNiLwo7h9LbOePCLBVpyFQZwQOvoYGnUgN3sWY635w10BoFwiWpM27OEqPskwvp1sIdy0GQ6sozl2UbhiGUNeB1hOZeWzW4wV2BowsOIY4TPCh3UwhtngRCWPH6xFPkuXEEAfOojJWVIJKTo20SUeKr8qyAIiwmvIORd+sYxajJOaXcbjhAcb7D+UNJWJBRdVpY9SYsFLOCgCAw2jn9JV6JJZv3eL3QTM0tFw5A0iU8fVC1ZvLmssjaGElAOmsLZklTuNomw6rIIBHWFUaLLH0w/8ADHeNfwIezQykgKEbzQwilFBNVKKdQw4xH3KFDrHsTmDKQsMITJrpjtLFucC0AmxGjQl/DcixiqyJaSsk+FQ2Gh5iLfVqX3eaYE6bGKEuWXKruDBhuxMjSotGFVPdrCjo+sHY12gdGSW92Ob1hHhmJJCMqk5jEoqkgElOvCBTJvu6LJ/ENI7tNtz9IoMrSPR6KQ6Dk7DqXyiDMH/50+sej0DJ9rELHM8p9YQTDcdf0jEeiODyNAaT7yQTcvrCqSLx6PRcdh6Q9OXuxMJJovHo9CQGl4Ap2piSXdPpHo9DsiLqk3ENez6yV3JMZj0OcuwLG0gTSwaLRgp/lSeoj0ejvB0ey2zh4DCWd/yK6R6PRnfZqXQ3lG6YYxmPQyAyp9pFHvWe0G0KR3YsI9HolD7mIuwLEvKqKhM86/SMR6KxBl7QLS+cwyQLK6x6PQzEX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16" descr="data:image/jpeg;base64,/9j/4AAQSkZJRgABAQAAAQABAAD/2wCEAAkGBxQSEhUUExMWFhUXGBgYGBgYFxkYHhweHB0XFxgYHBocHCggGBwlHBcXITEhJSkrLi4uFx8zODMsNygtLiwBCgoKDg0OGxAQGzIkHyQsLCwsLCwsLCwsLCwsLCwsLCwsLCwsLCwsLCwsLCwsLCwsLCwsLCwsLCwsLCwsLCwsLP/AABEIAPIA0AMBIgACEQEDEQH/xAAcAAACAgMBAQAAAAAAAAAAAAAEBQMGAQIHAAj/xAA6EAABAgQEAwcCBAUFAQEAAAABAhEAAwQhBRIxQVFhcQYTIjKBkaGxwRRC0fAHI1Ji4RUkM3KCFxb/xAAZAQADAQEBAAAAAAAAAAAAAAABAgMEAAX/xAAlEQACAgICAQMFAQAAAAAAAAAAAQIRAyESMUETIlEEMmFxkUL/2gAMAwEAAhEDEQA/AOcicogEO5cjqb/Rj6xtT4RVTz5VF9z+sW7s1hSciJkwAgkn7C372i51NXLkpBsABoNYzxSStl1H5OaUmBTJXgUGUbwSEJSFhQuBYGGPaPFxPmoMvMCOWsIarOZtwYRu2UVJEdNRKWpwG1ixYPKWlJQdwYCwyaXKSGCQ8F4ZXFXeKI8KElvmA+zklQiXT+PUDKdomqq1iUkgjZoTLrQS5Lbx6jrHLlNntzg8XVsk5KxzJlqUGa534RKUK0d21jGF1BK34bNDKZI8QDM94hbH7RBhaFKWmWkOpSgE+sWbtLgv4YICTmCx4nbzDX0vaIew2HE1SFAOEElSthYsHi945hQqEpQSzKBf3cesaseO4fkRyp0c7kYFOmpC5aCUixb7cfSAqqV4QNnLx2GRIShKUJDJSGAEcp7ZTQirmpCbAiw/uAUfrAy4lFWgxnZX51EVOzjm8ZpqQJVnAtpcxHV1BCSA54jlBQp0Jkp8TWdniKtobVm+L1qpSSQlxa28ZRO79ACU3ULwro8QNUsA+VBY84sE1QljMlkkQzSTOT8muJ4flp30aKpg9KlagFeF3YxN2jxOeppJUcqrgix+IHwaRMCw58ujwzVKycnci60cvIyQkEJAIJ0J+0HV1ayQVqHoNDAchBy2YE+rxLTzAQEzUhmfRy/WCmB2DVc5CRmWWBFtDf0jehlMgOol9NG5RFiuQKSwsUhwYpuIV89U9MuXMZlMBtyeClYKo6NU4iEoCSoBWw0duBimY5iIymWUurZ93u7xaQkLlp70JzDX2u0VXtBSJAzPcabsNgIYagynxJTS0BeXKBYwfOxAkEHUiK1+D8ZMw5inRLs/J9o1FUpOZg5B0JtE6sdPWyxUlYkXCXVvCitxsd45SxBtGkqbNSEuMpWfCRfXaHNb2eQmSZk7/lV5RHJfJzb6QOa9MyUpaWCtI9LSqXSTidVJLe0BUNEUjLqXciG0tPeJKPeOlXgO/JUpOEGYPE4aGipSVJTLSHUNGhxMw1SUli/EQHh8qYhQUUsCWHSA22coUgrDpYk5XF94teC4MmrlrmCYQtJPhZwzON97+0VeVT5piis22h52LxH8PUEPmQqyvXT2hIJctgafgufYmSBTmzHOp/iHc2YBs7B42KQkKYNmvYb6P9IXTapKFsQdr7cPS0PnzPFUV/REk9sYrmhKSo6APHMpmCT6ta5+QjvFEurw2ewvewYR0Z2N7htyL+3WDESNzFYTWbvwB+w5jO7EzkpKsqVBrgG/o4vFbmyUqGVhozmO1YticqmQVTFAcE7nkBHHKlaZsxwcpzFQSNLl2ieaMYtJDwk32B0dCiUj+XbUmFtbMmZkBCrrN3hrWzGQoG0BAZcimtEYzV2x3HQLPwzIvMtTlvaDcJxEImEnKpIG8YmgzVHNoNDAOI4cTMCfym5It6Q3KxKotUivTMIUkgtZhtGMFxJC5qgdlEEcP1hLS4RKkTElJUx1SSbw3VRIStS5aEp8Ltx/zFlSFdslxIIWWZkl2J16iEmG4WmVOWHS58uZiVAXhxLWMrq0IsNW5QLV0CZhCgPECMpNin/EFbOYzqkCagsbtduMUXF5SicqlZWcRflUYSixCTq4io4nJMyqTLKgXAKrRz7OJamYguUpcrDPw5wvly1Zc2oDe0F0tQqVLWgS8xIylW4B0U0bzaBSZYKS/LlCJlIRJcVqU5JagpjYpHMQwVVKnhJml1Bm2EV0zQUJSdQ/o8MJEwqZCfK3rHMole2DhSu8VM/JoOcNqQBSSUlibuNo2k0ksJYuYjnBKgAgsAbtAe2GuJClU5alF/Ancaqg2dOWMoSLkbxHKxJJWJaSAloF/FLUshNwCz7dHgOicpJGqFLSpSlOpthDCRPUCiZLDMoFT8i8EUa0qsU5T8GCpyAEnpE7+CLy+KOh4Nj8mrT4VZVbpNr8v6vSN6imGa8cmlVKwpGQkFDKJHxHWuzOMIq5bFhMT5h9xxEUahn9sjuXF6JZbAAqu22Uk+jQixrt7JlgolZlTdACkpCTxL8OEXCXLGxFrGFGO9lJFSCVICZm0wBlA7P/AFesXhh9ONQA5W9nK5oVNU6lE6kklyfUxiXTOwZm0MFTsMmU0xctV1JPoQdCI0kA5jmLFrB4ytfJdA9bQ5yQ+waBlUxyaG1rwwq54SUrflEyqpKkhOnGEcbGbK7UoWnu8ujgKjNfVAzDLGoEexWoEshg97CEsoKM0zACb3hox0TlouNPTpGQqLMN4ErlTMzpUCDtwjfDkCYrKp32cwXXUM0ECWlk6E8YdW4i9kFHNCUAzDlLsA4ibFqnu0KUXIAew2hTVUKycq0WBs+w3IhxLw/KhKSSpJd97RSK8AM0dQmbLzpzM1n2PCKriOLgT86UAkeHhAtfiy5SjJkEpTmOUH56xBhuCd6c6ipnuWLE7tFHrsF+CzGaJUxMxvCoZVfYwVSScqVKQTMQSTlLOHvblygdeBqSk5JoWD+SZ9jC9JnyZmTIWVqEKBPu8RvZfoLrsKTNT3iLHcQRQYRlAJN4GTWd14lJmoTuFALHU3cQ2o8SlzQMqhfaFbZGeWa6MyEFyCA2xgCrkAOBqeEM1II9YGRI8Te8FZKjsMc/t2KaLBk5klSyMuw36xYFz5UpDqKUpGsAYhROlwWIu7PCH/TlzCbFQ3/ZgP3+SbXPoezMclKAKElQO8Qrxlxly66Mb/5gOVI7sMkX4RrOShRSQGXoeELKND+lSGGEVCTmBPiJvDmSuYhlSlBChoRcxXE0p86IJlT5qBdonVE5Qdj2jxeslzjM74FRPizJsrkQGizSv4hqYhVM6hulfh+Q4+YpVNXJWl4kRMJ0sPkw8cko+QJpakS4tj8yfPK1jK4YBPiAA20f1gKWkZlNuNdYkmShw0vHlSggAnfeBtuy8PwwWrlkpA2H1gYyVhQzWYe8NzMSlOZ3hcqcVAqUGANnhqKJmFoCl94q5LAcoLkhJSQBdtYrNbiqkgHIRdiTpyaHFPVujME63aFcX2zpNXonlzsjF22Noe4eogOpRI2hFISFfl5sYIp61QTlUGY2vD4rQjrwFYtUALBJseOkZlB0eBbnVtgOEVntBiwStsoVpY84Ok1oQACCCRbKHil7JsUYpho/EpUQbqDt8tFnFVKAyBSeABI/bxScdxGZ3wTLfRi4/bQxpsPXl7xYc6pfbjBb+Tkyy1takzCiWM6gH5DhmO31gWmlJzXUnvN7fthCPB6iaFMly5c/qYfggKKiHJZ2HCJP29lXk4xt9kOIUxmeYltDl3HCK9UYeJc0GVeWdUEsRzBi2omJNmV7RHOw9J29jA9WXgzerJsXysV7o5SoqFnSrzDodxDalmJU6klx+7QtnU6FeEpzDn9jGsiX3RcE5SQ7l/WBzjL9gbTJcar1oKcgLPct8dINl4yggPKY8RBiZgIszQBidAmYH0PK3vDxmuh8eRLQwpsSpD4FlieMJ6yjSJk0ymITlHqbn4hL/o0qYrzKKuRh9T0jysp0K8x1fgL8GhpySKSnXZDSzSSEkACDFotyiCZSBItb3jSXVhVjttGdtNkZNT2jVdSEvlS7anQRp3s2zLAB0YRtOogtedJKQQxTtE6CAACCW3Ec+PyclDyzMtUwM60EnlEdUrMClY6FJ+oMbLCAUlN9jyhTXYoEqVxSIdRvorxitoOkJISoJVmB0B2getmTEoALJB+0B4JjaFLYO5N4NxOszLS6XHCGcWnTHTVAtQpM1ISo3sfWC6GZl8JOugiZdKgkKFmvGs6mLhQufpAb3QWw6jAIOxvEciamYpaCNP28DCStCswU4bSM4YuWp1gkKvmBh0tCgFdQiYok2Kdzyg3C0Zsqsx1IJbThEUmr7xZKQFJdjbhDqiWCFZrJPCzQz+AVoQ12EnvwtBzPY9OMPEpCUgZXbjCLE8WTIqEAK/lrDFXCIcT7UpSrupeZWnjOhgqLJsOwFKwgFaCCq7A6DnDecUoS6mSOJPwOMQ1GIIlnK4zG7cBxMV7vDVVhCyckkAhOxJ0JiSV2ybbk7Y+kT1LuxQjnqefKNampK/CHbeN5pzMlPtEqJYQwNzwH3iDbYrI5FM2sJu1tZklpG6lhhyFzFnYGKx2tw/vplLLdjMmiUDwzlIimGK5o6PYV2bmzO7dSVZPyrYt0dmeG05dm4x0kUSJctMtCQEJSEpS1gBZoqPaHBwkFaB4fzAfl5jl9Ivmxf6Q7W7KfT4cETAu5Z/COPXhDwLs6rcoM7LYSpZMyakiU4yAi6uJPBP16RZ6zDZKyR3Sb8m9m0jnhcthmuXRQ5i83QwpxCUtKsydCPmLLilB3KynUag8jC6skum/IxkpxeyabizTD1koSTq14OCARpaFchfdpU1ydILwue4b4gbsDJJ1Kgg6B7RWa/BlrUApsw0WPzCLjMkpUGIsYGp6fKMp2t6RSMnHoMZUirYdgipDkAFZOsGVacuUlJcsP8w1qlFyE3P71gdODlQJK1ZjudugguVu2VjP5F86kmBEzKS5vGuG1ykSkA+ZmvvzhhT0k5IOcvZhGVYQVAFhbnBUkUc49gEmpUCM4Pme0Wzsn2STPzTlkplElgLFR3L7D97QD2VwNU+oVLJypSnOXDlnAtHRjPTLSEIDBICRFlKMFyn0BXLSKJifZCdIWU06DMSpilQyjK5LhTnhvEn/5eoJyFGVJ1USGHMMb9BF2TVElhEhQesNjljyW4jS5Ls4d/EvsvOpkyllQmSvLnSGZWwUHLOBYxXcLp+9yki6THVP4gzqmo/28ulm9yk5pi8rhZF0hIF2Bu8cwpJ3c5gzkK04cjFZaWhF3sbYjKTmD6kh+bG3pDqRJAJKAAVM56RV6aZ3szMrRD+sM8FmlAJzkuSQ+0ScLVF1xb60M0qWFZAf3zMMaWU19TxgOVIJNnvcwXU1SZKXUWsfgExklH3GbP94CcT/3iZW2Qv8A9ixA9h8wpx/GkitpU3Akzpa1H/0guPR4X9/MnTP5SVGYtTpCQSo8AALw9/8Al+JVSjNWiXJJY/zFhz/5RmbTdo2Y8VNMXjR3SciBDJDsQ4LuPtBMoKRLT3hGYAZm0dg7W4xAqbfUNodRrHZvqIY3TeysYtka5WgFgLNwjyJV4kllSjp72MSTpLAkhzsOPKOw5lkVpf06UaKb2tIVNIGgCR9/vFXxGtyJCAHJFuUWvEcHqLrXLJf+khXwLiKpPlqMwghmYXFxvGaafJtkFdtiyaTqR7RpS4iqWsOxTvxhpMlnYPAkymJuQ0R5X2Byb7LFImAgQMCQpV7aj7iF9HWCXZRcdImxAFS0qQRlKdRvyh4vQIk0qYhAc3O7XiM44hgQCRpYRJIS4G0BY9SHu80sDM4fmIEXY0ab2a1eNIJAC8p3dP3g2lxRBGvJ4os9fiUG0IcwyTUiWWAsoWizxqivBUdo7GJSada0kEqUxPQBvqY1rEEhQB8TWOkV/wDhRi1lUnd3OeaVg/8AUMR6gRdJlD4uUdnw+thUYjY3x7FEhBAGY306wwlyiRBMuigtcsgFhfZ4P0mCeNtyDOaapC+XTF4pv8VcApzRrnlCUzklORaQAVEkDKW8wZzfRnhlN7XTkqKFykoUC1wq3zfrCnGJpqf+U5gxAGw5gDfnGh54JUR5HFStSM6d1KyiHlNMCMubQDaMTKdJObKD0cfEZrFpCUqNhe0FuzQk1se4ViRUhS1BkpLDj6wgxiuVOW7O3lSNupiWlHeJyoUUoNy4ZzxhvR0SJacqA53Jiaiou2BQcnbOvdiOzEuhp0pDKmqAMyYwBJN8oOoSNAPXeLJlih9nu3kqXKRLqQsLSGzJTmBAsDq4LcovFDWInS0zJZdKw6XBFuh0jUmn0TlFrsGrByLa7Qsq5uRLjc/uw14RYJskNeE1TJJ25fbTptHm/VYJOXOJSMtURUc/MkkndtLtw00eGVOkkAnWIpMpm5/MM5CWg/SY5KXJ/FHSeqBzKgTE8Flz0stNxooWUOh+2kOZhCUlR2DnfSK9inbOlkyyvPmbZiL+oHw8b5ONe4g/yUXEsNMmaqWb5TryIBHwRAhpnj1d2iCgZyrrX4gkc9H4BmhVQ4qUy1qXeYpRIGwsG9A0eXKO3RI3xRCZeUbqPVhuftGlJMUANMhNmOnps8LKiuMwuxJ00tGyFrQxTLSkDXcq9doMGkqKQkkmmWROlo1mTApKgXGxiKmqs0rvG/K7faBUTO8mOlToUGIPSx5GBGk9ghV7BKcU4UUG2bjrCWrV/M7uX4mLJIG2kWSsoRMKU+FP9SyLgcuZ0jREl7IAljp4iOL7dI0RakjXan0HdicSl0NUhUxXnBlrOyQpi56EJfk8dhxiqTLkLmEt4bb3Pl63j5+raIpUL5uDwXUdrCgIlELOUWCiWT0ikZuKaRPJFo6zhHa2VkSJ7pULFQDg87XEWyXlUAUkEEOCLgjiI4zLWCh9iH+IR9lv4i1VKpcqWBPlZ1ZZans5J8KhcDkXHSOwZpPUiMW2db7eUIMkTModBud2Nm53aOZVNR3PjSSUk+JB+vKHk7G6yqAVOKEjUS0Bh/6ckkgc4XzkJW4Nj9ekQzyUpWjn2UqVTTZSFd7mCyWAI16NrDShwCWUjvE5y35hpDKVi4USmaAx3F2iWahVu7mAji0UnJ3o05E6oxWYcmZLyacCNQ28SfhAE+kZp5pBZS0n4MFqDiJdmXaOe0+Mr74yVJ8WYotxdtI63/Demm98SZqyhKC6MxyAnTwuz6+0c8qsFy1sucLhWYK5KCbH1H0jrn8O5yAmYlxnKnbiAGtxYv7xog05qvgo8smqZbwiNF04O0EOAH0HOONdtf4gTZs6ZKpp2SnT4cyAHWfzHPqA7gM2j7xpk0jkrOh4LjsqonzpCfNJIALghQ0LdDaLAhA2PtHy+ueUB0KUgp0IJB9xeNsF/iBWYeVIkKSUKuUTElQzHVQuCCet4njnfYWqPp9Vo4B2hTLXUzu7DoM1ZTwuXccneHY7YV1VLIWUolkAKCUtqNHLn5gJEkM5AjN9Tl6SRPJaEiKGYosGSOQeCBRKSLseWXX2h3KQGtAeMVIkhMwk5QWI66fMSg1LTQ2NxepIgp5Y0bKrgR94jr56keaWCn+oGJRjlPNBCVZVEb8YWYUlZSuXOnBWYlkkNbZlbw8sfHY04RjslNcBL7sMl73O2tuMOqPJMQFJYH7/AHhTU4cotZwOYMZk0a0gBmGoAbXi0QlNeESbiMKq2usCy6wOAeLPBqAWZZccxeFFTSrRMDIKkqfK3Hn9YGNvlaGxN8tE1dLdXiG1v8CBpOCBb535PDeioyfMfFzgrIE2inOTdjTySbroRLK6eSqVnuoeBX9Ozcoq1ZSzZQStNjxH6xeK2rDEKlkpa+8Vijp1qmKKFNIH5VXPSLY2NFX2gih7SzUpDsu3GGFHjCphUqcO6QkODzhXMEoqDeA7FrQ1rZaJ0nIfKRdSbtHSjBjvCT4RSpCQFJGYb6vDUSwBYNyEK6ihLukt0ME0/eDd+RB+sR5NszSk2yOvSD5vcfeBqerUg28Sf3pxhrN8Vikn0P1hb3BlqOX1Qpv1tDcq0xoz8MNKxMyqSQQ49NR6axrieNopAFKKgXZOV3f00gWWoJJUCUqNiNjAWP4TOnIBOUtoAdIaKToLgvkQY/26qaslC5swSXsjOq4/uuyumkSUqB3QULklorFXSLSogoUL8DFhwTvAjxpITqCY1TqtFMfZ6c/iB4PG3ZvB+/X3qx/LRpzI+wgeprM84cGIi7VKBIo0pRbOAB01JifKgurJqmeBJVKQppmXO3M/toDwmpVMp0/1KBBPBrH1hQl86VAnMPpwixUyQGA0G0TyzTpInkMSM8vIkusqJAtowe54c+YifGcN7+WUksdjz+8ThbXNoSV/aDOe7kHMTYrZwnj1MTS3ZLt2LsKwJK5qsysyEFgQCAo7joDFsl0iRYC3AWELcNmS5SEoBskNfWCpeKMCSDyA09TxgTk5sO5OkGGQlPLpGZYDeVoUqxhJBzWIuwjaVjqFBz4eEc8D6H9FkOP4t3IyoGaYdth158o2oq2ZPlpK05VDnvxhcqWFrYBxqTr+zDyiksP36CBkSguC7Ol7FxRLTVZOoBMTT1Wcex0/xApltf1jWbOs49YEJXqRXDNT9szM2VnD6GFE+mUD5bH0MM5NcCWZiePxEqllQtqNUmA1XRKcXjlplFxeXYuSMujRPT4utEtBDBVtPuIz2skkEEDzWygH3hXRYXOmgZEH1tGpVKCbL+r5R0+UtwGFzoN49V1AlhtV/A/U8oktLDuyuPCAxQoUSXKj1iMrj+yEo8f2BmvWzJB5k/4iNElZLqMHlKUlgz8BeMolElyLbRGm+2SB+6B1uzGDULAsRA8xLbxrNNgYrXGh5RpIzXywRYgNqGEIlYupKsssZhxyhoaT5zB2cQvpqG4J02aHjJ+BouXg1VMmLcLkIWCCyksCk/eNps1a5aErBBlpygK4cQRYw/kpYMB8RHOp3/p9/wDEBzZ3qlWFlDqIsCJ7QmrpJQpuOjXguTh80h3S3/b9IRrpitBs6k77/k8v9LsD/wBm16ROKBOUJSAlI2SGhLUUsweQpzD+5vmJ6HFpqS0+UWH5gQoe4+8HtC1a0NZeHJTtGKqWcpCAx2JDjqzxtPrwgBTEo/qTcDqNRE1NVomDMhQUORgKPwBaKniMieAcwSpO5CSCIq5xVRVl2do6tU0yZicqwWOwJH0im4z2JAUlUjMU5hnSS7Dcg6/BjRjmv9FVkb7HeC0GSWly5N4LVVDvxKT+VGZXUlkjqwJ9oDxDG5VJLYMVgMlAOnXgIi7PUykpUuZeZMJUt+J0T6Rnce5PyTfyP0nNbcafpA05LREmZfX1+kE96FpzC3GJdioDSgKYxhSyF829+IggSg7gxFWLSLuLX1hh+zTEkhgoB+FuMFUSGSIUyMUzqKCPDYg8OUNRUoZuEFqnsLTQXjdpJJ4iE0ismrDJHdo5ana6v0h3XzgUs2Y7frAstNhwiuXcqRTM6kRU0gDpBj25QHjGIokITm1WpKAOpYnoBeF2NY2mnlm7qPhSl7nifQQqh0kRSK/U9sjnOSWGc3JNxxi2yZoWgNcEAiOa4tVS5jFCcp1JYP8AEOOyWNkfyVm35STp/bGjJj1aKT2WiqrBKSpRTmHD4jOFoMwJmKLbpSk+FI9NT1hbi1UHyEhiLj125wzw6uCkeAEbJcNbiB8RHaiK26oZrmt12EZUu0R0kh7l34xKtLvyiW3sQqeLzCakAcEj3iwU9g+2/wCsK6imP4sHbK/wUw/ly2SIZ+P0cyNVIlQd/wDP7+8amlyi2kTrlbe0DqK06F+RhWABSVSVOR/LPmHD+5vrFVxmR+HqgqUopSWV4S1jtzDvF3XVHKcyb7Djy0tHPscrM6x4CnK6WzO13bTQXi2HbK49jlWNzlgmWSFgjgUq5KSdDzTExxytFzLlBtbKv08VoRYTN8QuwF4fVNU4c6Q7SWqNEcUZK2KKJIqapU1UsSkoAWoPbMD5i4DcfTnFzw+eJiApPlLsTuHZ/X6RWTJTOBOWx1200iw0MoIlpSnQJAHs0TzNMz5YpeSeabOON+sV+Xi01cwoQx8RAPAPGauvWmatKQ4Ugb6K8V/n6Rp2Zw9lKUXZrt+sCEUk2wRVLZYKehLeNRJ9o3n0yGbKD1iQTk3A2F4Aoq8TKhaXDBNuZ3ibVikKgmUtLhgo5f0hwhA14wjx5JWyBt4ukEScVCJJ7w5SkBuccoPTGStDSpmoQCpRCUp1JhLVdqZYKRKdQd1FmtwD7vFAqcVmTVEzFkgnR7DoIjXNV6cY3ejvY8qcrYV2gxRc6ozlWjZRskDYRpi9eaiZmZrAAPvv8xkULy8wS/MGAA6WexBiiS/h1GB8xlJYx6ai9t7iJQwV4hBODpE5a1OokksPsBHSKdMuShKVkZmAyhnJ4ARy3vFfl9Gh/wBiw9SCouWUQ9y+n0eJZIJoDVo6JJmG5NhsIHopoKlpfxBlNyNn+IlmTLHe0UfGcWWicibJN8g5uCVEgjeMyjboRKyxqqEKqVAapS3sR+sM5vlaOe4Li4FSlayAFFWYnS7l/eL4ahwk2Y3vsGf3gzjxYZrZthc3Mkg6pUpPsbfDQaUcbwlwGaErWCfOcw67/b2htV1OQofyqVlPqCQfcN6wvGmCUGnQLVFKXsR0vFUxbCELJUixPp1tF4qpIIhPW0xT0jo3FnRdFCn0plm+0ZmVBUNYMxZZMwtozQJS03i8Vg8aFtWzQnoZYMJgHk8Jiw/iPDbVrQFJqEBkguToBEztYaneMuR2yEtsUIngzJjs5MFoqClLZwkdRGaejQmYbeYb8Y0qaBJewhm02HQnxXEVZSlCwUqPiI39YM7LSlruAS27N87wurcLJUkIGUEgHhfdovmGJRKlpQFPlDPxi0nHjoMqojmU7lzZUKsSlMwAc8IcVWIMWA94U4mbZkjxPttxtEU1aFg92UL8KrTKTzF9IxTzyg2uOBjqFFhUuSi40EVCqlypkxZyhn1GsbFO3RZwoVpzNmlFn1T9YnlVEqYMk5ASdlCCE0YQHDlLuDuIjn0ipiXA8T6QQEP+jTCHlkLAdmN4WVdOtCmWkg84Mkd6g+EKBHX6QUrGCoFE5GYHleCmwaFEqcpOkHUuKrlnOgAKvca3DQNUSGcoLp+REKDB0wHTOz1WmZTSwFAryFxvYsT7mEGKFMmex8qhpwcl29XhR2cWpE/PLIBAUSDooM5TBHanEkT1JVL3TfkSdPT7xBQqdroCVOwHFqUIJKbg3HKGSO0v+2TLL5wyX/tG/XQQJQeNJzGwteAaujMtV9Dodoq4p9haG0nEVL0MWFFf3ktMtd8pBBO1iBf1io4TLKlEaDcxbKcACI5FXQ0pWtj6ixRkhKr8+UEVqwpCgkh2tu3CECZ4F40pJKjM70qILMG4cxvEuiNG6ZMsta4G/wBYCrpKXtaGssBtNNYhq6fMHFiIZN2Wg/cIVDIXTrxhnhawoaktqecQ1GGEh7kxth8lSHGxg5FaHnB+DepnAK1ZWqefKFqsXKj4gUkGxEPJ2FhRClAEi4hLVUgmTnUnu0gNa7wIQXkX0wStqlTEuk23AEDYVVd1MBKrEcY9ideEAokoKU7qOphRKQVKtcxojHQrpFnpsQKlkzCTmLD7Wi0ppGlkmFGAy0qUjMPEAzAbj6RblAMx00iE1bEmqYm7SSpxkqTKdRDZgD4m4gbxSqI5TcEbGHHbOUuTPlzEqI4EFri9mhPV4iqcvPMIKmAJAAdtHbfnFoLVlpvYeVptmuDZ2ZjEiSBMDHW0L0HhprEtO61gs5fb93hmBMb4rLByqSwN3a0BUqJa2RND8CQQ3IKidWHKWCSos+nTjEeUnz7WB4wiafQbAZ+HJQo5VOGNiLwo7h9LbOePCLBVpyFQZwQOvoYGnUgN3sWY635w10BoFwiWpM27OEqPskwvp1sIdy0GQ6sozl2UbhiGUNeB1hOZeWzW4wV2BowsOIY4TPCh3UwhtngRCWPH6xFPkuXEEAfOojJWVIJKTo20SUeKr8qyAIiwmvIORd+sYxajJOaXcbjhAcb7D+UNJWJBRdVpY9SYsFLOCgCAw2jn9JV6JJZv3eL3QTM0tFw5A0iU8fVC1ZvLmssjaGElAOmsLZklTuNomw6rIIBHWFUaLLH0w/8ADHeNfwIezQykgKEbzQwilFBNVKKdQw4xH3KFDrHsTmDKQsMITJrpjtLFucC0AmxGjQl/DcixiqyJaSsk+FQ2Gh5iLfVqX3eaYE6bGKEuWXKruDBhuxMjSotGFVPdrCjo+sHY12gdGSW92Ob1hHhmJJCMqk5jEoqkgElOvCBTJvu6LJ/ENI7tNtz9IoMrSPR6KQ6Dk7DqXyiDMH/50+sej0DJ9rELHM8p9YQTDcdf0jEeiODyNAaT7yQTcvrCqSLx6PRcdh6Q9OXuxMJJovHo9CQGl4Ap2piSXdPpHo9DsiLqk3ENez6yV3JMZj0OcuwLG0gTSwaLRgp/lSeoj0ejvB0ey2zh4DCWd/yK6R6PRnfZqXQ3lG6YYxmPQyAyp9pFHvWe0G0KR3YsI9HolD7mIuwLEvKqKhM86/SMR6KxBl7QLS+cwyQLK6x6PQzEXR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18" descr="data:image/jpeg;base64,/9j/4AAQSkZJRgABAQAAAQABAAD/2wCEAAkGBxQSEhUUExMWFhUXGBgYGBgYFxkYHhweHB0XFxgYHBocHCggGBwlHBcXITEhJSkrLi4uFx8zODMsNygtLiwBCgoKDg0OGxAQGzIkHyQsLCwsLCwsLCwsLCwsLCwsLCwsLCwsLCwsLCwsLCwsLCwsLCwsLCwsLCwsLCwsLCwsLP/AABEIAPIA0AMBIgACEQEDEQH/xAAcAAACAgMBAQAAAAAAAAAAAAAEBQMGAQIHAAj/xAA6EAABAgQEAwcCBAUFAQEAAAABAhEAAwQhBRIxQVFhcQYTIjKBkaGxwRRC0fAHI1Ji4RUkM3KCFxb/xAAZAQADAQEBAAAAAAAAAAAAAAABAgMEAAX/xAAlEQACAgICAQMFAQAAAAAAAAAAAQIRAyESMUETIlEEMmFxkUL/2gAMAwEAAhEDEQA/AOcicogEO5cjqb/Rj6xtT4RVTz5VF9z+sW7s1hSciJkwAgkn7C372i51NXLkpBsABoNYzxSStl1H5OaUmBTJXgUGUbwSEJSFhQuBYGGPaPFxPmoMvMCOWsIarOZtwYRu2UVJEdNRKWpwG1ixYPKWlJQdwYCwyaXKSGCQ8F4ZXFXeKI8KElvmA+zklQiXT+PUDKdomqq1iUkgjZoTLrQS5Lbx6jrHLlNntzg8XVsk5KxzJlqUGa534RKUK0d21jGF1BK34bNDKZI8QDM94hbH7RBhaFKWmWkOpSgE+sWbtLgv4YICTmCx4nbzDX0vaIew2HE1SFAOEElSthYsHi945hQqEpQSzKBf3cesaseO4fkRyp0c7kYFOmpC5aCUixb7cfSAqqV4QNnLx2GRIShKUJDJSGAEcp7ZTQirmpCbAiw/uAUfrAy4lFWgxnZX51EVOzjm8ZpqQJVnAtpcxHV1BCSA54jlBQp0Jkp8TWdniKtobVm+L1qpSSQlxa28ZRO79ACU3ULwro8QNUsA+VBY84sE1QljMlkkQzSTOT8muJ4flp30aKpg9KlagFeF3YxN2jxOeppJUcqrgix+IHwaRMCw58ujwzVKycnci60cvIyQkEJAIJ0J+0HV1ayQVqHoNDAchBy2YE+rxLTzAQEzUhmfRy/WCmB2DVc5CRmWWBFtDf0jehlMgOol9NG5RFiuQKSwsUhwYpuIV89U9MuXMZlMBtyeClYKo6NU4iEoCSoBWw0duBimY5iIymWUurZ93u7xaQkLlp70JzDX2u0VXtBSJAzPcabsNgIYagynxJTS0BeXKBYwfOxAkEHUiK1+D8ZMw5inRLs/J9o1FUpOZg5B0JtE6sdPWyxUlYkXCXVvCitxsd45SxBtGkqbNSEuMpWfCRfXaHNb2eQmSZk7/lV5RHJfJzb6QOa9MyUpaWCtI9LSqXSTidVJLe0BUNEUjLqXciG0tPeJKPeOlXgO/JUpOEGYPE4aGipSVJTLSHUNGhxMw1SUli/EQHh8qYhQUUsCWHSA22coUgrDpYk5XF94teC4MmrlrmCYQtJPhZwzON97+0VeVT5piis22h52LxH8PUEPmQqyvXT2hIJctgafgufYmSBTmzHOp/iHc2YBs7B42KQkKYNmvYb6P9IXTapKFsQdr7cPS0PnzPFUV/REk9sYrmhKSo6APHMpmCT6ta5+QjvFEurw2ewvewYR0Z2N7htyL+3WDESNzFYTWbvwB+w5jO7EzkpKsqVBrgG/o4vFbmyUqGVhozmO1YticqmQVTFAcE7nkBHHKlaZsxwcpzFQSNLl2ieaMYtJDwk32B0dCiUj+XbUmFtbMmZkBCrrN3hrWzGQoG0BAZcimtEYzV2x3HQLPwzIvMtTlvaDcJxEImEnKpIG8YmgzVHNoNDAOI4cTMCfym5It6Q3KxKotUivTMIUkgtZhtGMFxJC5qgdlEEcP1hLS4RKkTElJUx1SSbw3VRIStS5aEp8Ltx/zFlSFdslxIIWWZkl2J16iEmG4WmVOWHS58uZiVAXhxLWMrq0IsNW5QLV0CZhCgPECMpNin/EFbOYzqkCagsbtduMUXF5SicqlZWcRflUYSixCTq4io4nJMyqTLKgXAKrRz7OJamYguUpcrDPw5wvly1Zc2oDe0F0tQqVLWgS8xIylW4B0U0bzaBSZYKS/LlCJlIRJcVqU5JagpjYpHMQwVVKnhJml1Bm2EV0zQUJSdQ/o8MJEwqZCfK3rHMole2DhSu8VM/JoOcNqQBSSUlibuNo2k0ksJYuYjnBKgAgsAbtAe2GuJClU5alF/Ancaqg2dOWMoSLkbxHKxJJWJaSAloF/FLUshNwCz7dHgOicpJGqFLSpSlOpthDCRPUCiZLDMoFT8i8EUa0qsU5T8GCpyAEnpE7+CLy+KOh4Nj8mrT4VZVbpNr8v6vSN6imGa8cmlVKwpGQkFDKJHxHWuzOMIq5bFhMT5h9xxEUahn9sjuXF6JZbAAqu22Uk+jQixrt7JlgolZlTdACkpCTxL8OEXCXLGxFrGFGO9lJFSCVICZm0wBlA7P/AFesXhh9ONQA5W9nK5oVNU6lE6kklyfUxiXTOwZm0MFTsMmU0xctV1JPoQdCI0kA5jmLFrB4ytfJdA9bQ5yQ+waBlUxyaG1rwwq54SUrflEyqpKkhOnGEcbGbK7UoWnu8ujgKjNfVAzDLGoEexWoEshg97CEsoKM0zACb3hox0TlouNPTpGQqLMN4ErlTMzpUCDtwjfDkCYrKp32cwXXUM0ECWlk6E8YdW4i9kFHNCUAzDlLsA4ibFqnu0KUXIAew2hTVUKycq0WBs+w3IhxLw/KhKSSpJd97RSK8AM0dQmbLzpzM1n2PCKriOLgT86UAkeHhAtfiy5SjJkEpTmOUH56xBhuCd6c6ipnuWLE7tFHrsF+CzGaJUxMxvCoZVfYwVSScqVKQTMQSTlLOHvblygdeBqSk5JoWD+SZ9jC9JnyZmTIWVqEKBPu8RvZfoLrsKTNT3iLHcQRQYRlAJN4GTWd14lJmoTuFALHU3cQ2o8SlzQMqhfaFbZGeWa6MyEFyCA2xgCrkAOBqeEM1II9YGRI8Te8FZKjsMc/t2KaLBk5klSyMuw36xYFz5UpDqKUpGsAYhROlwWIu7PCH/TlzCbFQ3/ZgP3+SbXPoezMclKAKElQO8Qrxlxly66Mb/5gOVI7sMkX4RrOShRSQGXoeELKND+lSGGEVCTmBPiJvDmSuYhlSlBChoRcxXE0p86IJlT5qBdonVE5Qdj2jxeslzjM74FRPizJsrkQGizSv4hqYhVM6hulfh+Q4+YpVNXJWl4kRMJ0sPkw8cko+QJpakS4tj8yfPK1jK4YBPiAA20f1gKWkZlNuNdYkmShw0vHlSggAnfeBtuy8PwwWrlkpA2H1gYyVhQzWYe8NzMSlOZ3hcqcVAqUGANnhqKJmFoCl94q5LAcoLkhJSQBdtYrNbiqkgHIRdiTpyaHFPVujME63aFcX2zpNXonlzsjF22Noe4eogOpRI2hFISFfl5sYIp61QTlUGY2vD4rQjrwFYtUALBJseOkZlB0eBbnVtgOEVntBiwStsoVpY84Ok1oQACCCRbKHil7JsUYpho/EpUQbqDt8tFnFVKAyBSeABI/bxScdxGZ3wTLfRi4/bQxpsPXl7xYc6pfbjBb+Tkyy1takzCiWM6gH5DhmO31gWmlJzXUnvN7fthCPB6iaFMly5c/qYfggKKiHJZ2HCJP29lXk4xt9kOIUxmeYltDl3HCK9UYeJc0GVeWdUEsRzBi2omJNmV7RHOw9J29jA9WXgzerJsXysV7o5SoqFnSrzDodxDalmJU6klx+7QtnU6FeEpzDn9jGsiX3RcE5SQ7l/WBzjL9gbTJcar1oKcgLPct8dINl4yggPKY8RBiZgIszQBidAmYH0PK3vDxmuh8eRLQwpsSpD4FlieMJ6yjSJk0ymITlHqbn4hL/o0qYrzKKuRh9T0jysp0K8x1fgL8GhpySKSnXZDSzSSEkACDFotyiCZSBItb3jSXVhVjttGdtNkZNT2jVdSEvlS7anQRp3s2zLAB0YRtOogtedJKQQxTtE6CAACCW3Ec+PyclDyzMtUwM60EnlEdUrMClY6FJ+oMbLCAUlN9jyhTXYoEqVxSIdRvorxitoOkJISoJVmB0B2getmTEoALJB+0B4JjaFLYO5N4NxOszLS6XHCGcWnTHTVAtQpM1ISo3sfWC6GZl8JOugiZdKgkKFmvGs6mLhQufpAb3QWw6jAIOxvEciamYpaCNP28DCStCswU4bSM4YuWp1gkKvmBh0tCgFdQiYok2Kdzyg3C0Zsqsx1IJbThEUmr7xZKQFJdjbhDqiWCFZrJPCzQz+AVoQ12EnvwtBzPY9OMPEpCUgZXbjCLE8WTIqEAK/lrDFXCIcT7UpSrupeZWnjOhgqLJsOwFKwgFaCCq7A6DnDecUoS6mSOJPwOMQ1GIIlnK4zG7cBxMV7vDVVhCyckkAhOxJ0JiSV2ybbk7Y+kT1LuxQjnqefKNampK/CHbeN5pzMlPtEqJYQwNzwH3iDbYrI5FM2sJu1tZklpG6lhhyFzFnYGKx2tw/vplLLdjMmiUDwzlIimGK5o6PYV2bmzO7dSVZPyrYt0dmeG05dm4x0kUSJctMtCQEJSEpS1gBZoqPaHBwkFaB4fzAfl5jl9Ivmxf6Q7W7KfT4cETAu5Z/COPXhDwLs6rcoM7LYSpZMyakiU4yAi6uJPBP16RZ6zDZKyR3Sb8m9m0jnhcthmuXRQ5i83QwpxCUtKsydCPmLLilB3KynUag8jC6skum/IxkpxeyabizTD1koSTq14OCARpaFchfdpU1ydILwue4b4gbsDJJ1Kgg6B7RWa/BlrUApsw0WPzCLjMkpUGIsYGp6fKMp2t6RSMnHoMZUirYdgipDkAFZOsGVacuUlJcsP8w1qlFyE3P71gdODlQJK1ZjudugguVu2VjP5F86kmBEzKS5vGuG1ykSkA+ZmvvzhhT0k5IOcvZhGVYQVAFhbnBUkUc49gEmpUCM4Pme0Wzsn2STPzTlkplElgLFR3L7D97QD2VwNU+oVLJypSnOXDlnAtHRjPTLSEIDBICRFlKMFyn0BXLSKJifZCdIWU06DMSpilQyjK5LhTnhvEn/5eoJyFGVJ1USGHMMb9BF2TVElhEhQesNjljyW4jS5Ls4d/EvsvOpkyllQmSvLnSGZWwUHLOBYxXcLp+9yki6THVP4gzqmo/28ulm9yk5pi8rhZF0hIF2Bu8cwpJ3c5gzkK04cjFZaWhF3sbYjKTmD6kh+bG3pDqRJAJKAAVM56RV6aZ3szMrRD+sM8FmlAJzkuSQ+0ScLVF1xb60M0qWFZAf3zMMaWU19TxgOVIJNnvcwXU1SZKXUWsfgExklH3GbP94CcT/3iZW2Qv8A9ixA9h8wpx/GkitpU3Akzpa1H/0guPR4X9/MnTP5SVGYtTpCQSo8AALw9/8Al+JVSjNWiXJJY/zFhz/5RmbTdo2Y8VNMXjR3SciBDJDsQ4LuPtBMoKRLT3hGYAZm0dg7W4xAqbfUNodRrHZvqIY3TeysYtka5WgFgLNwjyJV4kllSjp72MSTpLAkhzsOPKOw5lkVpf06UaKb2tIVNIGgCR9/vFXxGtyJCAHJFuUWvEcHqLrXLJf+khXwLiKpPlqMwghmYXFxvGaafJtkFdtiyaTqR7RpS4iqWsOxTvxhpMlnYPAkymJuQ0R5X2Byb7LFImAgQMCQpV7aj7iF9HWCXZRcdImxAFS0qQRlKdRvyh4vQIk0qYhAc3O7XiM44hgQCRpYRJIS4G0BY9SHu80sDM4fmIEXY0ab2a1eNIJAC8p3dP3g2lxRBGvJ4os9fiUG0IcwyTUiWWAsoWizxqivBUdo7GJSada0kEqUxPQBvqY1rEEhQB8TWOkV/wDhRi1lUnd3OeaVg/8AUMR6gRdJlD4uUdnw+thUYjY3x7FEhBAGY306wwlyiRBMuigtcsgFhfZ4P0mCeNtyDOaapC+XTF4pv8VcApzRrnlCUzklORaQAVEkDKW8wZzfRnhlN7XTkqKFykoUC1wq3zfrCnGJpqf+U5gxAGw5gDfnGh54JUR5HFStSM6d1KyiHlNMCMubQDaMTKdJObKD0cfEZrFpCUqNhe0FuzQk1se4ViRUhS1BkpLDj6wgxiuVOW7O3lSNupiWlHeJyoUUoNy4ZzxhvR0SJacqA53Jiaiou2BQcnbOvdiOzEuhp0pDKmqAMyYwBJN8oOoSNAPXeLJlih9nu3kqXKRLqQsLSGzJTmBAsDq4LcovFDWInS0zJZdKw6XBFuh0jUmn0TlFrsGrByLa7Qsq5uRLjc/uw14RYJskNeE1TJJ25fbTptHm/VYJOXOJSMtURUc/MkkndtLtw00eGVOkkAnWIpMpm5/MM5CWg/SY5KXJ/FHSeqBzKgTE8Flz0stNxooWUOh+2kOZhCUlR2DnfSK9inbOlkyyvPmbZiL+oHw8b5ONe4g/yUXEsNMmaqWb5TryIBHwRAhpnj1d2iCgZyrrX4gkc9H4BmhVQ4qUy1qXeYpRIGwsG9A0eXKO3RI3xRCZeUbqPVhuftGlJMUANMhNmOnps8LKiuMwuxJ00tGyFrQxTLSkDXcq9doMGkqKQkkmmWROlo1mTApKgXGxiKmqs0rvG/K7faBUTO8mOlToUGIPSx5GBGk9ghV7BKcU4UUG2bjrCWrV/M7uX4mLJIG2kWSsoRMKU+FP9SyLgcuZ0jREl7IAljp4iOL7dI0RakjXan0HdicSl0NUhUxXnBlrOyQpi56EJfk8dhxiqTLkLmEt4bb3Pl63j5+raIpUL5uDwXUdrCgIlELOUWCiWT0ikZuKaRPJFo6zhHa2VkSJ7pULFQDg87XEWyXlUAUkEEOCLgjiI4zLWCh9iH+IR9lv4i1VKpcqWBPlZ1ZZans5J8KhcDkXHSOwZpPUiMW2db7eUIMkTModBud2Nm53aOZVNR3PjSSUk+JB+vKHk7G6yqAVOKEjUS0Bh/6ckkgc4XzkJW4Nj9ekQzyUpWjn2UqVTTZSFd7mCyWAI16NrDShwCWUjvE5y35hpDKVi4USmaAx3F2iWahVu7mAji0UnJ3o05E6oxWYcmZLyacCNQ28SfhAE+kZp5pBZS0n4MFqDiJdmXaOe0+Mr74yVJ8WYotxdtI63/Demm98SZqyhKC6MxyAnTwuz6+0c8qsFy1sucLhWYK5KCbH1H0jrn8O5yAmYlxnKnbiAGtxYv7xog05qvgo8smqZbwiNF04O0EOAH0HOONdtf4gTZs6ZKpp2SnT4cyAHWfzHPqA7gM2j7xpk0jkrOh4LjsqonzpCfNJIALghQ0LdDaLAhA2PtHy+ueUB0KUgp0IJB9xeNsF/iBWYeVIkKSUKuUTElQzHVQuCCet4njnfYWqPp9Vo4B2hTLXUzu7DoM1ZTwuXccneHY7YV1VLIWUolkAKCUtqNHLn5gJEkM5AjN9Tl6SRPJaEiKGYosGSOQeCBRKSLseWXX2h3KQGtAeMVIkhMwk5QWI66fMSg1LTQ2NxepIgp5Y0bKrgR94jr56keaWCn+oGJRjlPNBCVZVEb8YWYUlZSuXOnBWYlkkNbZlbw8sfHY04RjslNcBL7sMl73O2tuMOqPJMQFJYH7/AHhTU4cotZwOYMZk0a0gBmGoAbXi0QlNeESbiMKq2usCy6wOAeLPBqAWZZccxeFFTSrRMDIKkqfK3Hn9YGNvlaGxN8tE1dLdXiG1v8CBpOCBb535PDeioyfMfFzgrIE2inOTdjTySbroRLK6eSqVnuoeBX9Ozcoq1ZSzZQStNjxH6xeK2rDEKlkpa+8Vijp1qmKKFNIH5VXPSLY2NFX2gih7SzUpDsu3GGFHjCphUqcO6QkODzhXMEoqDeA7FrQ1rZaJ0nIfKRdSbtHSjBjvCT4RSpCQFJGYb6vDUSwBYNyEK6ihLukt0ME0/eDd+RB+sR5NszSk2yOvSD5vcfeBqerUg28Sf3pxhrN8Vikn0P1hb3BlqOX1Qpv1tDcq0xoz8MNKxMyqSQQ49NR6axrieNopAFKKgXZOV3f00gWWoJJUCUqNiNjAWP4TOnIBOUtoAdIaKToLgvkQY/26qaslC5swSXsjOq4/uuyumkSUqB3QULklorFXSLSogoUL8DFhwTvAjxpITqCY1TqtFMfZ6c/iB4PG3ZvB+/X3qx/LRpzI+wgeprM84cGIi7VKBIo0pRbOAB01JifKgurJqmeBJVKQppmXO3M/toDwmpVMp0/1KBBPBrH1hQl86VAnMPpwixUyQGA0G0TyzTpInkMSM8vIkusqJAtowe54c+YifGcN7+WUksdjz+8ThbXNoSV/aDOe7kHMTYrZwnj1MTS3ZLt2LsKwJK5qsysyEFgQCAo7joDFsl0iRYC3AWELcNmS5SEoBskNfWCpeKMCSDyA09TxgTk5sO5OkGGQlPLpGZYDeVoUqxhJBzWIuwjaVjqFBz4eEc8D6H9FkOP4t3IyoGaYdth158o2oq2ZPlpK05VDnvxhcqWFrYBxqTr+zDyiksP36CBkSguC7Ol7FxRLTVZOoBMTT1Wcex0/xApltf1jWbOs49YEJXqRXDNT9szM2VnD6GFE+mUD5bH0MM5NcCWZiePxEqllQtqNUmA1XRKcXjlplFxeXYuSMujRPT4utEtBDBVtPuIz2skkEEDzWygH3hXRYXOmgZEH1tGpVKCbL+r5R0+UtwGFzoN49V1AlhtV/A/U8oktLDuyuPCAxQoUSXKj1iMrj+yEo8f2BmvWzJB5k/4iNElZLqMHlKUlgz8BeMolElyLbRGm+2SB+6B1uzGDULAsRA8xLbxrNNgYrXGh5RpIzXywRYgNqGEIlYupKsssZhxyhoaT5zB2cQvpqG4J02aHjJ+BouXg1VMmLcLkIWCCyksCk/eNps1a5aErBBlpygK4cQRYw/kpYMB8RHOp3/p9/wDEBzZ3qlWFlDqIsCJ7QmrpJQpuOjXguTh80h3S3/b9IRrpitBs6k77/k8v9LsD/wBm16ROKBOUJSAlI2SGhLUUsweQpzD+5vmJ6HFpqS0+UWH5gQoe4+8HtC1a0NZeHJTtGKqWcpCAx2JDjqzxtPrwgBTEo/qTcDqNRE1NVomDMhQUORgKPwBaKniMieAcwSpO5CSCIq5xVRVl2do6tU0yZicqwWOwJH0im4z2JAUlUjMU5hnSS7Dcg6/BjRjmv9FVkb7HeC0GSWly5N4LVVDvxKT+VGZXUlkjqwJ9oDxDG5VJLYMVgMlAOnXgIi7PUykpUuZeZMJUt+J0T6Rnce5PyTfyP0nNbcafpA05LREmZfX1+kE96FpzC3GJdioDSgKYxhSyF829+IggSg7gxFWLSLuLX1hh+zTEkhgoB+FuMFUSGSIUyMUzqKCPDYg8OUNRUoZuEFqnsLTQXjdpJJ4iE0ismrDJHdo5ana6v0h3XzgUs2Y7frAstNhwiuXcqRTM6kRU0gDpBj25QHjGIokITm1WpKAOpYnoBeF2NY2mnlm7qPhSl7nifQQqh0kRSK/U9sjnOSWGc3JNxxi2yZoWgNcEAiOa4tVS5jFCcp1JYP8AEOOyWNkfyVm35STp/bGjJj1aKT2WiqrBKSpRTmHD4jOFoMwJmKLbpSk+FI9NT1hbi1UHyEhiLj125wzw6uCkeAEbJcNbiB8RHaiK26oZrmt12EZUu0R0kh7l34xKtLvyiW3sQqeLzCakAcEj3iwU9g+2/wCsK6imP4sHbK/wUw/ly2SIZ+P0cyNVIlQd/wDP7+8amlyi2kTrlbe0DqK06F+RhWABSVSVOR/LPmHD+5vrFVxmR+HqgqUopSWV4S1jtzDvF3XVHKcyb7Djy0tHPscrM6x4CnK6WzO13bTQXi2HbK49jlWNzlgmWSFgjgUq5KSdDzTExxytFzLlBtbKv08VoRYTN8QuwF4fVNU4c6Q7SWqNEcUZK2KKJIqapU1UsSkoAWoPbMD5i4DcfTnFzw+eJiApPlLsTuHZ/X6RWTJTOBOWx1200iw0MoIlpSnQJAHs0TzNMz5YpeSeabOON+sV+Xi01cwoQx8RAPAPGauvWmatKQ4Ugb6K8V/n6Rp2Zw9lKUXZrt+sCEUk2wRVLZYKehLeNRJ9o3n0yGbKD1iQTk3A2F4Aoq8TKhaXDBNuZ3ibVikKgmUtLhgo5f0hwhA14wjx5JWyBt4ukEScVCJJ7w5SkBuccoPTGStDSpmoQCpRCUp1JhLVdqZYKRKdQd1FmtwD7vFAqcVmTVEzFkgnR7DoIjXNV6cY3ejvY8qcrYV2gxRc6ozlWjZRskDYRpi9eaiZmZrAAPvv8xkULy8wS/MGAA6WexBiiS/h1GB8xlJYx6ai9t7iJQwV4hBODpE5a1OokksPsBHSKdMuShKVkZmAyhnJ4ARy3vFfl9Gh/wBiw9SCouWUQ9y+n0eJZIJoDVo6JJmG5NhsIHopoKlpfxBlNyNn+IlmTLHe0UfGcWWicibJN8g5uCVEgjeMyjboRKyxqqEKqVAapS3sR+sM5vlaOe4Li4FSlayAFFWYnS7l/eL4ahwk2Y3vsGf3gzjxYZrZthc3Mkg6pUpPsbfDQaUcbwlwGaErWCfOcw67/b2htV1OQofyqVlPqCQfcN6wvGmCUGnQLVFKXsR0vFUxbCELJUixPp1tF4qpIIhPW0xT0jo3FnRdFCn0plm+0ZmVBUNYMxZZMwtozQJS03i8Vg8aFtWzQnoZYMJgHk8Jiw/iPDbVrQFJqEBkguToBEztYaneMuR2yEtsUIngzJjs5MFoqClLZwkdRGaejQmYbeYb8Y0qaBJewhm02HQnxXEVZSlCwUqPiI39YM7LSlruAS27N87wurcLJUkIGUEgHhfdovmGJRKlpQFPlDPxi0nHjoMqojmU7lzZUKsSlMwAc8IcVWIMWA94U4mbZkjxPttxtEU1aFg92UL8KrTKTzF9IxTzyg2uOBjqFFhUuSi40EVCqlypkxZyhn1GsbFO3RZwoVpzNmlFn1T9YnlVEqYMk5ASdlCCE0YQHDlLuDuIjn0ipiXA8T6QQEP+jTCHlkLAdmN4WVdOtCmWkg84Mkd6g+EKBHX6QUrGCoFE5GYHleCmwaFEqcpOkHUuKrlnOgAKvca3DQNUSGcoLp+REKDB0wHTOz1WmZTSwFAryFxvYsT7mEGKFMmex8qhpwcl29XhR2cWpE/PLIBAUSDooM5TBHanEkT1JVL3TfkSdPT7xBQqdroCVOwHFqUIJKbg3HKGSO0v+2TLL5wyX/tG/XQQJQeNJzGwteAaujMtV9Dodoq4p9haG0nEVL0MWFFf3ktMtd8pBBO1iBf1io4TLKlEaDcxbKcACI5FXQ0pWtj6ixRkhKr8+UEVqwpCgkh2tu3CECZ4F40pJKjM70qILMG4cxvEuiNG6ZMsta4G/wBYCrpKXtaGssBtNNYhq6fMHFiIZN2Wg/cIVDIXTrxhnhawoaktqecQ1GGEh7kxth8lSHGxg5FaHnB+DepnAK1ZWqefKFqsXKj4gUkGxEPJ2FhRClAEi4hLVUgmTnUnu0gNa7wIQXkX0wStqlTEuk23AEDYVVd1MBKrEcY9ideEAokoKU7qOphRKQVKtcxojHQrpFnpsQKlkzCTmLD7Wi0ppGlkmFGAy0qUjMPEAzAbj6RblAMx00iE1bEmqYm7SSpxkqTKdRDZgD4m4gbxSqI5TcEbGHHbOUuTPlzEqI4EFri9mhPV4iqcvPMIKmAJAAdtHbfnFoLVlpvYeVptmuDZ2ZjEiSBMDHW0L0HhprEtO61gs5fb93hmBMb4rLByqSwN3a0BUqJa2RND8CQQ3IKidWHKWCSos+nTjEeUnz7WB4wiafQbAZ+HJQo5VOGNiLwo7h9LbOePCLBVpyFQZwQOvoYGnUgN3sWY635w10BoFwiWpM27OEqPskwvp1sIdy0GQ6sozl2UbhiGUNeB1hOZeWzW4wV2BowsOIY4TPCh3UwhtngRCWPH6xFPkuXEEAfOojJWVIJKTo20SUeKr8qyAIiwmvIORd+sYxajJOaXcbjhAcb7D+UNJWJBRdVpY9SYsFLOCgCAw2jn9JV6JJZv3eL3QTM0tFw5A0iU8fVC1ZvLmssjaGElAOmsLZklTuNomw6rIIBHWFUaLLH0w/8ADHeNfwIezQykgKEbzQwilFBNVKKdQw4xH3KFDrHsTmDKQsMITJrpjtLFucC0AmxGjQl/DcixiqyJaSsk+FQ2Gh5iLfVqX3eaYE6bGKEuWXKruDBhuxMjSotGFVPdrCjo+sHY12gdGSW92Ob1hHhmJJCMqk5jEoqkgElOvCBTJvu6LJ/ENI7tNtz9IoMrSPR6KQ6Dk7DqXyiDMH/50+sej0DJ9rELHM8p9YQTDcdf0jEeiODyNAaT7yQTcvrCqSLx6PRcdh6Q9OXuxMJJovHo9CQGl4Ap2piSXdPpHo9DsiLqk3ENez6yV3JMZj0OcuwLG0gTSwaLRgp/lSeoj0ejvB0ey2zh4DCWd/yK6R6PRnfZqXQ3lG6YYxmPQyAyp9pFHvWe0G0KR3YsI9HolD7mIuwLEvKqKhM86/SMR6KxBl7QLS+cwyQLK6x6PQzEXR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20" descr="data:image/jpeg;base64,/9j/4AAQSkZJRgABAQAAAQABAAD/2wCEAAkGBxQSEhUUExMWFhUXGBgYGBgYFxkYHhweHB0XFxgYHBocHCggGBwlHBcXITEhJSkrLi4uFx8zODMsNygtLiwBCgoKDg0OGxAQGzIkHyQsLCwsLCwsLCwsLCwsLCwsLCwsLCwsLCwsLCwsLCwsLCwsLCwsLCwsLCwsLCwsLCwsLP/AABEIAPIA0AMBIgACEQEDEQH/xAAcAAACAgMBAQAAAAAAAAAAAAAEBQMGAQIHAAj/xAA6EAABAgQEAwcCBAUFAQEAAAABAhEAAwQhBRIxQVFhcQYTIjKBkaGxwRRC0fAHI1Ji4RUkM3KCFxb/xAAZAQADAQEBAAAAAAAAAAAAAAABAgMEAAX/xAAlEQACAgICAQMFAQAAAAAAAAAAAQIRAyESMUETIlEEMmFxkUL/2gAMAwEAAhEDEQA/AOcicogEO5cjqb/Rj6xtT4RVTz5VF9z+sW7s1hSciJkwAgkn7C372i51NXLkpBsABoNYzxSStl1H5OaUmBTJXgUGUbwSEJSFhQuBYGGPaPFxPmoMvMCOWsIarOZtwYRu2UVJEdNRKWpwG1ixYPKWlJQdwYCwyaXKSGCQ8F4ZXFXeKI8KElvmA+zklQiXT+PUDKdomqq1iUkgjZoTLrQS5Lbx6jrHLlNntzg8XVsk5KxzJlqUGa534RKUK0d21jGF1BK34bNDKZI8QDM94hbH7RBhaFKWmWkOpSgE+sWbtLgv4YICTmCx4nbzDX0vaIew2HE1SFAOEElSthYsHi945hQqEpQSzKBf3cesaseO4fkRyp0c7kYFOmpC5aCUixb7cfSAqqV4QNnLx2GRIShKUJDJSGAEcp7ZTQirmpCbAiw/uAUfrAy4lFWgxnZX51EVOzjm8ZpqQJVnAtpcxHV1BCSA54jlBQp0Jkp8TWdniKtobVm+L1qpSSQlxa28ZRO79ACU3ULwro8QNUsA+VBY84sE1QljMlkkQzSTOT8muJ4flp30aKpg9KlagFeF3YxN2jxOeppJUcqrgix+IHwaRMCw58ujwzVKycnci60cvIyQkEJAIJ0J+0HV1ayQVqHoNDAchBy2YE+rxLTzAQEzUhmfRy/WCmB2DVc5CRmWWBFtDf0jehlMgOol9NG5RFiuQKSwsUhwYpuIV89U9MuXMZlMBtyeClYKo6NU4iEoCSoBWw0duBimY5iIymWUurZ93u7xaQkLlp70JzDX2u0VXtBSJAzPcabsNgIYagynxJTS0BeXKBYwfOxAkEHUiK1+D8ZMw5inRLs/J9o1FUpOZg5B0JtE6sdPWyxUlYkXCXVvCitxsd45SxBtGkqbNSEuMpWfCRfXaHNb2eQmSZk7/lV5RHJfJzb6QOa9MyUpaWCtI9LSqXSTidVJLe0BUNEUjLqXciG0tPeJKPeOlXgO/JUpOEGYPE4aGipSVJTLSHUNGhxMw1SUli/EQHh8qYhQUUsCWHSA22coUgrDpYk5XF94teC4MmrlrmCYQtJPhZwzON97+0VeVT5piis22h52LxH8PUEPmQqyvXT2hIJctgafgufYmSBTmzHOp/iHc2YBs7B42KQkKYNmvYb6P9IXTapKFsQdr7cPS0PnzPFUV/REk9sYrmhKSo6APHMpmCT6ta5+QjvFEurw2ewvewYR0Z2N7htyL+3WDESNzFYTWbvwB+w5jO7EzkpKsqVBrgG/o4vFbmyUqGVhozmO1YticqmQVTFAcE7nkBHHKlaZsxwcpzFQSNLl2ieaMYtJDwk32B0dCiUj+XbUmFtbMmZkBCrrN3hrWzGQoG0BAZcimtEYzV2x3HQLPwzIvMtTlvaDcJxEImEnKpIG8YmgzVHNoNDAOI4cTMCfym5It6Q3KxKotUivTMIUkgtZhtGMFxJC5qgdlEEcP1hLS4RKkTElJUx1SSbw3VRIStS5aEp8Ltx/zFlSFdslxIIWWZkl2J16iEmG4WmVOWHS58uZiVAXhxLWMrq0IsNW5QLV0CZhCgPECMpNin/EFbOYzqkCagsbtduMUXF5SicqlZWcRflUYSixCTq4io4nJMyqTLKgXAKrRz7OJamYguUpcrDPw5wvly1Zc2oDe0F0tQqVLWgS8xIylW4B0U0bzaBSZYKS/LlCJlIRJcVqU5JagpjYpHMQwVVKnhJml1Bm2EV0zQUJSdQ/o8MJEwqZCfK3rHMole2DhSu8VM/JoOcNqQBSSUlibuNo2k0ksJYuYjnBKgAgsAbtAe2GuJClU5alF/Ancaqg2dOWMoSLkbxHKxJJWJaSAloF/FLUshNwCz7dHgOicpJGqFLSpSlOpthDCRPUCiZLDMoFT8i8EUa0qsU5T8GCpyAEnpE7+CLy+KOh4Nj8mrT4VZVbpNr8v6vSN6imGa8cmlVKwpGQkFDKJHxHWuzOMIq5bFhMT5h9xxEUahn9sjuXF6JZbAAqu22Uk+jQixrt7JlgolZlTdACkpCTxL8OEXCXLGxFrGFGO9lJFSCVICZm0wBlA7P/AFesXhh9ONQA5W9nK5oVNU6lE6kklyfUxiXTOwZm0MFTsMmU0xctV1JPoQdCI0kA5jmLFrB4ytfJdA9bQ5yQ+waBlUxyaG1rwwq54SUrflEyqpKkhOnGEcbGbK7UoWnu8ujgKjNfVAzDLGoEexWoEshg97CEsoKM0zACb3hox0TlouNPTpGQqLMN4ErlTMzpUCDtwjfDkCYrKp32cwXXUM0ECWlk6E8YdW4i9kFHNCUAzDlLsA4ibFqnu0KUXIAew2hTVUKycq0WBs+w3IhxLw/KhKSSpJd97RSK8AM0dQmbLzpzM1n2PCKriOLgT86UAkeHhAtfiy5SjJkEpTmOUH56xBhuCd6c6ipnuWLE7tFHrsF+CzGaJUxMxvCoZVfYwVSScqVKQTMQSTlLOHvblygdeBqSk5JoWD+SZ9jC9JnyZmTIWVqEKBPu8RvZfoLrsKTNT3iLHcQRQYRlAJN4GTWd14lJmoTuFALHU3cQ2o8SlzQMqhfaFbZGeWa6MyEFyCA2xgCrkAOBqeEM1II9YGRI8Te8FZKjsMc/t2KaLBk5klSyMuw36xYFz5UpDqKUpGsAYhROlwWIu7PCH/TlzCbFQ3/ZgP3+SbXPoezMclKAKElQO8Qrxlxly66Mb/5gOVI7sMkX4RrOShRSQGXoeELKND+lSGGEVCTmBPiJvDmSuYhlSlBChoRcxXE0p86IJlT5qBdonVE5Qdj2jxeslzjM74FRPizJsrkQGizSv4hqYhVM6hulfh+Q4+YpVNXJWl4kRMJ0sPkw8cko+QJpakS4tj8yfPK1jK4YBPiAA20f1gKWkZlNuNdYkmShw0vHlSggAnfeBtuy8PwwWrlkpA2H1gYyVhQzWYe8NzMSlOZ3hcqcVAqUGANnhqKJmFoCl94q5LAcoLkhJSQBdtYrNbiqkgHIRdiTpyaHFPVujME63aFcX2zpNXonlzsjF22Noe4eogOpRI2hFISFfl5sYIp61QTlUGY2vD4rQjrwFYtUALBJseOkZlB0eBbnVtgOEVntBiwStsoVpY84Ok1oQACCCRbKHil7JsUYpho/EpUQbqDt8tFnFVKAyBSeABI/bxScdxGZ3wTLfRi4/bQxpsPXl7xYc6pfbjBb+Tkyy1takzCiWM6gH5DhmO31gWmlJzXUnvN7fthCPB6iaFMly5c/qYfggKKiHJZ2HCJP29lXk4xt9kOIUxmeYltDl3HCK9UYeJc0GVeWdUEsRzBi2omJNmV7RHOw9J29jA9WXgzerJsXysV7o5SoqFnSrzDodxDalmJU6klx+7QtnU6FeEpzDn9jGsiX3RcE5SQ7l/WBzjL9gbTJcar1oKcgLPct8dINl4yggPKY8RBiZgIszQBidAmYH0PK3vDxmuh8eRLQwpsSpD4FlieMJ6yjSJk0ymITlHqbn4hL/o0qYrzKKuRh9T0jysp0K8x1fgL8GhpySKSnXZDSzSSEkACDFotyiCZSBItb3jSXVhVjttGdtNkZNT2jVdSEvlS7anQRp3s2zLAB0YRtOogtedJKQQxTtE6CAACCW3Ec+PyclDyzMtUwM60EnlEdUrMClY6FJ+oMbLCAUlN9jyhTXYoEqVxSIdRvorxitoOkJISoJVmB0B2getmTEoALJB+0B4JjaFLYO5N4NxOszLS6XHCGcWnTHTVAtQpM1ISo3sfWC6GZl8JOugiZdKgkKFmvGs6mLhQufpAb3QWw6jAIOxvEciamYpaCNP28DCStCswU4bSM4YuWp1gkKvmBh0tCgFdQiYok2Kdzyg3C0Zsqsx1IJbThEUmr7xZKQFJdjbhDqiWCFZrJPCzQz+AVoQ12EnvwtBzPY9OMPEpCUgZXbjCLE8WTIqEAK/lrDFXCIcT7UpSrupeZWnjOhgqLJsOwFKwgFaCCq7A6DnDecUoS6mSOJPwOMQ1GIIlnK4zG7cBxMV7vDVVhCyckkAhOxJ0JiSV2ybbk7Y+kT1LuxQjnqefKNampK/CHbeN5pzMlPtEqJYQwNzwH3iDbYrI5FM2sJu1tZklpG6lhhyFzFnYGKx2tw/vplLLdjMmiUDwzlIimGK5o6PYV2bmzO7dSVZPyrYt0dmeG05dm4x0kUSJctMtCQEJSEpS1gBZoqPaHBwkFaB4fzAfl5jl9Ivmxf6Q7W7KfT4cETAu5Z/COPXhDwLs6rcoM7LYSpZMyakiU4yAi6uJPBP16RZ6zDZKyR3Sb8m9m0jnhcthmuXRQ5i83QwpxCUtKsydCPmLLilB3KynUag8jC6skum/IxkpxeyabizTD1koSTq14OCARpaFchfdpU1ydILwue4b4gbsDJJ1Kgg6B7RWa/BlrUApsw0WPzCLjMkpUGIsYGp6fKMp2t6RSMnHoMZUirYdgipDkAFZOsGVacuUlJcsP8w1qlFyE3P71gdODlQJK1ZjudugguVu2VjP5F86kmBEzKS5vGuG1ykSkA+ZmvvzhhT0k5IOcvZhGVYQVAFhbnBUkUc49gEmpUCM4Pme0Wzsn2STPzTlkplElgLFR3L7D97QD2VwNU+oVLJypSnOXDlnAtHRjPTLSEIDBICRFlKMFyn0BXLSKJifZCdIWU06DMSpilQyjK5LhTnhvEn/5eoJyFGVJ1USGHMMb9BF2TVElhEhQesNjljyW4jS5Ls4d/EvsvOpkyllQmSvLnSGZWwUHLOBYxXcLp+9yki6THVP4gzqmo/28ulm9yk5pi8rhZF0hIF2Bu8cwpJ3c5gzkK04cjFZaWhF3sbYjKTmD6kh+bG3pDqRJAJKAAVM56RV6aZ3szMrRD+sM8FmlAJzkuSQ+0ScLVF1xb60M0qWFZAf3zMMaWU19TxgOVIJNnvcwXU1SZKXUWsfgExklH3GbP94CcT/3iZW2Qv8A9ixA9h8wpx/GkitpU3Akzpa1H/0guPR4X9/MnTP5SVGYtTpCQSo8AALw9/8Al+JVSjNWiXJJY/zFhz/5RmbTdo2Y8VNMXjR3SciBDJDsQ4LuPtBMoKRLT3hGYAZm0dg7W4xAqbfUNodRrHZvqIY3TeysYtka5WgFgLNwjyJV4kllSjp72MSTpLAkhzsOPKOw5lkVpf06UaKb2tIVNIGgCR9/vFXxGtyJCAHJFuUWvEcHqLrXLJf+khXwLiKpPlqMwghmYXFxvGaafJtkFdtiyaTqR7RpS4iqWsOxTvxhpMlnYPAkymJuQ0R5X2Byb7LFImAgQMCQpV7aj7iF9HWCXZRcdImxAFS0qQRlKdRvyh4vQIk0qYhAc3O7XiM44hgQCRpYRJIS4G0BY9SHu80sDM4fmIEXY0ab2a1eNIJAC8p3dP3g2lxRBGvJ4os9fiUG0IcwyTUiWWAsoWizxqivBUdo7GJSada0kEqUxPQBvqY1rEEhQB8TWOkV/wDhRi1lUnd3OeaVg/8AUMR6gRdJlD4uUdnw+thUYjY3x7FEhBAGY306wwlyiRBMuigtcsgFhfZ4P0mCeNtyDOaapC+XTF4pv8VcApzRrnlCUzklORaQAVEkDKW8wZzfRnhlN7XTkqKFykoUC1wq3zfrCnGJpqf+U5gxAGw5gDfnGh54JUR5HFStSM6d1KyiHlNMCMubQDaMTKdJObKD0cfEZrFpCUqNhe0FuzQk1se4ViRUhS1BkpLDj6wgxiuVOW7O3lSNupiWlHeJyoUUoNy4ZzxhvR0SJacqA53Jiaiou2BQcnbOvdiOzEuhp0pDKmqAMyYwBJN8oOoSNAPXeLJlih9nu3kqXKRLqQsLSGzJTmBAsDq4LcovFDWInS0zJZdKw6XBFuh0jUmn0TlFrsGrByLa7Qsq5uRLjc/uw14RYJskNeE1TJJ25fbTptHm/VYJOXOJSMtURUc/MkkndtLtw00eGVOkkAnWIpMpm5/MM5CWg/SY5KXJ/FHSeqBzKgTE8Flz0stNxooWUOh+2kOZhCUlR2DnfSK9inbOlkyyvPmbZiL+oHw8b5ONe4g/yUXEsNMmaqWb5TryIBHwRAhpnj1d2iCgZyrrX4gkc9H4BmhVQ4qUy1qXeYpRIGwsG9A0eXKO3RI3xRCZeUbqPVhuftGlJMUANMhNmOnps8LKiuMwuxJ00tGyFrQxTLSkDXcq9doMGkqKQkkmmWROlo1mTApKgXGxiKmqs0rvG/K7faBUTO8mOlToUGIPSx5GBGk9ghV7BKcU4UUG2bjrCWrV/M7uX4mLJIG2kWSsoRMKU+FP9SyLgcuZ0jREl7IAljp4iOL7dI0RakjXan0HdicSl0NUhUxXnBlrOyQpi56EJfk8dhxiqTLkLmEt4bb3Pl63j5+raIpUL5uDwXUdrCgIlELOUWCiWT0ikZuKaRPJFo6zhHa2VkSJ7pULFQDg87XEWyXlUAUkEEOCLgjiI4zLWCh9iH+IR9lv4i1VKpcqWBPlZ1ZZans5J8KhcDkXHSOwZpPUiMW2db7eUIMkTModBud2Nm53aOZVNR3PjSSUk+JB+vKHk7G6yqAVOKEjUS0Bh/6ckkgc4XzkJW4Nj9ekQzyUpWjn2UqVTTZSFd7mCyWAI16NrDShwCWUjvE5y35hpDKVi4USmaAx3F2iWahVu7mAji0UnJ3o05E6oxWYcmZLyacCNQ28SfhAE+kZp5pBZS0n4MFqDiJdmXaOe0+Mr74yVJ8WYotxdtI63/Demm98SZqyhKC6MxyAnTwuz6+0c8qsFy1sucLhWYK5KCbH1H0jrn8O5yAmYlxnKnbiAGtxYv7xog05qvgo8smqZbwiNF04O0EOAH0HOONdtf4gTZs6ZKpp2SnT4cyAHWfzHPqA7gM2j7xpk0jkrOh4LjsqonzpCfNJIALghQ0LdDaLAhA2PtHy+ueUB0KUgp0IJB9xeNsF/iBWYeVIkKSUKuUTElQzHVQuCCet4njnfYWqPp9Vo4B2hTLXUzu7DoM1ZTwuXccneHY7YV1VLIWUolkAKCUtqNHLn5gJEkM5AjN9Tl6SRPJaEiKGYosGSOQeCBRKSLseWXX2h3KQGtAeMVIkhMwk5QWI66fMSg1LTQ2NxepIgp5Y0bKrgR94jr56keaWCn+oGJRjlPNBCVZVEb8YWYUlZSuXOnBWYlkkNbZlbw8sfHY04RjslNcBL7sMl73O2tuMOqPJMQFJYH7/AHhTU4cotZwOYMZk0a0gBmGoAbXi0QlNeESbiMKq2usCy6wOAeLPBqAWZZccxeFFTSrRMDIKkqfK3Hn9YGNvlaGxN8tE1dLdXiG1v8CBpOCBb535PDeioyfMfFzgrIE2inOTdjTySbroRLK6eSqVnuoeBX9Ozcoq1ZSzZQStNjxH6xeK2rDEKlkpa+8Vijp1qmKKFNIH5VXPSLY2NFX2gih7SzUpDsu3GGFHjCphUqcO6QkODzhXMEoqDeA7FrQ1rZaJ0nIfKRdSbtHSjBjvCT4RSpCQFJGYb6vDUSwBYNyEK6ihLukt0ME0/eDd+RB+sR5NszSk2yOvSD5vcfeBqerUg28Sf3pxhrN8Vikn0P1hb3BlqOX1Qpv1tDcq0xoz8MNKxMyqSQQ49NR6axrieNopAFKKgXZOV3f00gWWoJJUCUqNiNjAWP4TOnIBOUtoAdIaKToLgvkQY/26qaslC5swSXsjOq4/uuyumkSUqB3QULklorFXSLSogoUL8DFhwTvAjxpITqCY1TqtFMfZ6c/iB4PG3ZvB+/X3qx/LRpzI+wgeprM84cGIi7VKBIo0pRbOAB01JifKgurJqmeBJVKQppmXO3M/toDwmpVMp0/1KBBPBrH1hQl86VAnMPpwixUyQGA0G0TyzTpInkMSM8vIkusqJAtowe54c+YifGcN7+WUksdjz+8ThbXNoSV/aDOe7kHMTYrZwnj1MTS3ZLt2LsKwJK5qsysyEFgQCAo7joDFsl0iRYC3AWELcNmS5SEoBskNfWCpeKMCSDyA09TxgTk5sO5OkGGQlPLpGZYDeVoUqxhJBzWIuwjaVjqFBz4eEc8D6H9FkOP4t3IyoGaYdth158o2oq2ZPlpK05VDnvxhcqWFrYBxqTr+zDyiksP36CBkSguC7Ol7FxRLTVZOoBMTT1Wcex0/xApltf1jWbOs49YEJXqRXDNT9szM2VnD6GFE+mUD5bH0MM5NcCWZiePxEqllQtqNUmA1XRKcXjlplFxeXYuSMujRPT4utEtBDBVtPuIz2skkEEDzWygH3hXRYXOmgZEH1tGpVKCbL+r5R0+UtwGFzoN49V1AlhtV/A/U8oktLDuyuPCAxQoUSXKj1iMrj+yEo8f2BmvWzJB5k/4iNElZLqMHlKUlgz8BeMolElyLbRGm+2SB+6B1uzGDULAsRA8xLbxrNNgYrXGh5RpIzXywRYgNqGEIlYupKsssZhxyhoaT5zB2cQvpqG4J02aHjJ+BouXg1VMmLcLkIWCCyksCk/eNps1a5aErBBlpygK4cQRYw/kpYMB8RHOp3/p9/wDEBzZ3qlWFlDqIsCJ7QmrpJQpuOjXguTh80h3S3/b9IRrpitBs6k77/k8v9LsD/wBm16ROKBOUJSAlI2SGhLUUsweQpzD+5vmJ6HFpqS0+UWH5gQoe4+8HtC1a0NZeHJTtGKqWcpCAx2JDjqzxtPrwgBTEo/qTcDqNRE1NVomDMhQUORgKPwBaKniMieAcwSpO5CSCIq5xVRVl2do6tU0yZicqwWOwJH0im4z2JAUlUjMU5hnSS7Dcg6/BjRjmv9FVkb7HeC0GSWly5N4LVVDvxKT+VGZXUlkjqwJ9oDxDG5VJLYMVgMlAOnXgIi7PUykpUuZeZMJUt+J0T6Rnce5PyTfyP0nNbcafpA05LREmZfX1+kE96FpzC3GJdioDSgKYxhSyF829+IggSg7gxFWLSLuLX1hh+zTEkhgoB+FuMFUSGSIUyMUzqKCPDYg8OUNRUoZuEFqnsLTQXjdpJJ4iE0ismrDJHdo5ana6v0h3XzgUs2Y7frAstNhwiuXcqRTM6kRU0gDpBj25QHjGIokITm1WpKAOpYnoBeF2NY2mnlm7qPhSl7nifQQqh0kRSK/U9sjnOSWGc3JNxxi2yZoWgNcEAiOa4tVS5jFCcp1JYP8AEOOyWNkfyVm35STp/bGjJj1aKT2WiqrBKSpRTmHD4jOFoMwJmKLbpSk+FI9NT1hbi1UHyEhiLj125wzw6uCkeAEbJcNbiB8RHaiK26oZrmt12EZUu0R0kh7l34xKtLvyiW3sQqeLzCakAcEj3iwU9g+2/wCsK6imP4sHbK/wUw/ly2SIZ+P0cyNVIlQd/wDP7+8amlyi2kTrlbe0DqK06F+RhWABSVSVOR/LPmHD+5vrFVxmR+HqgqUopSWV4S1jtzDvF3XVHKcyb7Djy0tHPscrM6x4CnK6WzO13bTQXi2HbK49jlWNzlgmWSFgjgUq5KSdDzTExxytFzLlBtbKv08VoRYTN8QuwF4fVNU4c6Q7SWqNEcUZK2KKJIqapU1UsSkoAWoPbMD5i4DcfTnFzw+eJiApPlLsTuHZ/X6RWTJTOBOWx1200iw0MoIlpSnQJAHs0TzNMz5YpeSeabOON+sV+Xi01cwoQx8RAPAPGauvWmatKQ4Ugb6K8V/n6Rp2Zw9lKUXZrt+sCEUk2wRVLZYKehLeNRJ9o3n0yGbKD1iQTk3A2F4Aoq8TKhaXDBNuZ3ibVikKgmUtLhgo5f0hwhA14wjx5JWyBt4ukEScVCJJ7w5SkBuccoPTGStDSpmoQCpRCUp1JhLVdqZYKRKdQd1FmtwD7vFAqcVmTVEzFkgnR7DoIjXNV6cY3ejvY8qcrYV2gxRc6ozlWjZRskDYRpi9eaiZmZrAAPvv8xkULy8wS/MGAA6WexBiiS/h1GB8xlJYx6ai9t7iJQwV4hBODpE5a1OokksPsBHSKdMuShKVkZmAyhnJ4ARy3vFfl9Gh/wBiw9SCouWUQ9y+n0eJZIJoDVo6JJmG5NhsIHopoKlpfxBlNyNn+IlmTLHe0UfGcWWicibJN8g5uCVEgjeMyjboRKyxqqEKqVAapS3sR+sM5vlaOe4Li4FSlayAFFWYnS7l/eL4ahwk2Y3vsGf3gzjxYZrZthc3Mkg6pUpPsbfDQaUcbwlwGaErWCfOcw67/b2htV1OQofyqVlPqCQfcN6wvGmCUGnQLVFKXsR0vFUxbCELJUixPp1tF4qpIIhPW0xT0jo3FnRdFCn0plm+0ZmVBUNYMxZZMwtozQJS03i8Vg8aFtWzQnoZYMJgHk8Jiw/iPDbVrQFJqEBkguToBEztYaneMuR2yEtsUIngzJjs5MFoqClLZwkdRGaejQmYbeYb8Y0qaBJewhm02HQnxXEVZSlCwUqPiI39YM7LSlruAS27N87wurcLJUkIGUEgHhfdovmGJRKlpQFPlDPxi0nHjoMqojmU7lzZUKsSlMwAc8IcVWIMWA94U4mbZkjxPttxtEU1aFg92UL8KrTKTzF9IxTzyg2uOBjqFFhUuSi40EVCqlypkxZyhn1GsbFO3RZwoVpzNmlFn1T9YnlVEqYMk5ASdlCCE0YQHDlLuDuIjn0ipiXA8T6QQEP+jTCHlkLAdmN4WVdOtCmWkg84Mkd6g+EKBHX6QUrGCoFE5GYHleCmwaFEqcpOkHUuKrlnOgAKvca3DQNUSGcoLp+REKDB0wHTOz1WmZTSwFAryFxvYsT7mEGKFMmex8qhpwcl29XhR2cWpE/PLIBAUSDooM5TBHanEkT1JVL3TfkSdPT7xBQqdroCVOwHFqUIJKbg3HKGSO0v+2TLL5wyX/tG/XQQJQeNJzGwteAaujMtV9Dodoq4p9haG0nEVL0MWFFf3ktMtd8pBBO1iBf1io4TLKlEaDcxbKcACI5FXQ0pWtj6ixRkhKr8+UEVqwpCgkh2tu3CECZ4F40pJKjM70qILMG4cxvEuiNG6ZMsta4G/wBYCrpKXtaGssBtNNYhq6fMHFiIZN2Wg/cIVDIXTrxhnhawoaktqecQ1GGEh7kxth8lSHGxg5FaHnB+DepnAK1ZWqefKFqsXKj4gUkGxEPJ2FhRClAEi4hLVUgmTnUnu0gNa7wIQXkX0wStqlTEuk23AEDYVVd1MBKrEcY9ideEAokoKU7qOphRKQVKtcxojHQrpFnpsQKlkzCTmLD7Wi0ppGlkmFGAy0qUjMPEAzAbj6RblAMx00iE1bEmqYm7SSpxkqTKdRDZgD4m4gbxSqI5TcEbGHHbOUuTPlzEqI4EFri9mhPV4iqcvPMIKmAJAAdtHbfnFoLVlpvYeVptmuDZ2ZjEiSBMDHW0L0HhprEtO61gs5fb93hmBMb4rLByqSwN3a0BUqJa2RND8CQQ3IKidWHKWCSos+nTjEeUnz7WB4wiafQbAZ+HJQo5VOGNiLwo7h9LbOePCLBVpyFQZwQOvoYGnUgN3sWY635w10BoFwiWpM27OEqPskwvp1sIdy0GQ6sozl2UbhiGUNeB1hOZeWzW4wV2BowsOIY4TPCh3UwhtngRCWPH6xFPkuXEEAfOojJWVIJKTo20SUeKr8qyAIiwmvIORd+sYxajJOaXcbjhAcb7D+UNJWJBRdVpY9SYsFLOCgCAw2jn9JV6JJZv3eL3QTM0tFw5A0iU8fVC1ZvLmssjaGElAOmsLZklTuNomw6rIIBHWFUaLLH0w/8ADHeNfwIezQykgKEbzQwilFBNVKKdQw4xH3KFDrHsTmDKQsMITJrpjtLFucC0AmxGjQl/DcixiqyJaSsk+FQ2Gh5iLfVqX3eaYE6bGKEuWXKruDBhuxMjSotGFVPdrCjo+sHY12gdGSW92Ob1hHhmJJCMqk5jEoqkgElOvCBTJvu6LJ/ENI7tNtz9IoMrSPR6KQ6Dk7DqXyiDMH/50+sej0DJ9rELHM8p9YQTDcdf0jEeiODyNAaT7yQTcvrCqSLx6PRcdh6Q9OXuxMJJovHo9CQGl4Ap2piSXdPpHo9DsiLqk3ENez6yV3JMZj0OcuwLG0gTSwaLRgp/lSeoj0ejvB0ey2zh4DCWd/yK6R6PRnfZqXQ3lG6YYxmPQyAyp9pFHvWe0G0KR3YsI9HolD7mIuwLEvKqKhM86/SMR6KxBl7QLS+cwyQLK6x6PQzEXR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22" descr="data:image/jpeg;base64,/9j/4AAQSkZJRgABAQAAAQABAAD/2wCEAAkGBxQSEhUUExMWFhUXGBgYGBgYFxkYHhweHB0XFxgYHBocHCggGBwlHBcXITEhJSkrLi4uFx8zODMsNygtLiwBCgoKDg0OGxAQGzIkHyQsLCwsLCwsLCwsLCwsLCwsLCwsLCwsLCwsLCwsLCwsLCwsLCwsLCwsLCwsLCwsLCwsLP/AABEIAPIA0AMBIgACEQEDEQH/xAAcAAACAgMBAQAAAAAAAAAAAAAEBQMGAQIHAAj/xAA6EAABAgQEAwcCBAUFAQEAAAABAhEAAwQhBRIxQVFhcQYTIjKBkaGxwRRC0fAHI1Ji4RUkM3KCFxb/xAAZAQADAQEBAAAAAAAAAAAAAAABAgMEAAX/xAAlEQACAgICAQMFAQAAAAAAAAAAAQIRAyESMUETIlEEMmFxkUL/2gAMAwEAAhEDEQA/AOcicogEO5cjqb/Rj6xtT4RVTz5VF9z+sW7s1hSciJkwAgkn7C372i51NXLkpBsABoNYzxSStl1H5OaUmBTJXgUGUbwSEJSFhQuBYGGPaPFxPmoMvMCOWsIarOZtwYRu2UVJEdNRKWpwG1ixYPKWlJQdwYCwyaXKSGCQ8F4ZXFXeKI8KElvmA+zklQiXT+PUDKdomqq1iUkgjZoTLrQS5Lbx6jrHLlNntzg8XVsk5KxzJlqUGa534RKUK0d21jGF1BK34bNDKZI8QDM94hbH7RBhaFKWmWkOpSgE+sWbtLgv4YICTmCx4nbzDX0vaIew2HE1SFAOEElSthYsHi945hQqEpQSzKBf3cesaseO4fkRyp0c7kYFOmpC5aCUixb7cfSAqqV4QNnLx2GRIShKUJDJSGAEcp7ZTQirmpCbAiw/uAUfrAy4lFWgxnZX51EVOzjm8ZpqQJVnAtpcxHV1BCSA54jlBQp0Jkp8TWdniKtobVm+L1qpSSQlxa28ZRO79ACU3ULwro8QNUsA+VBY84sE1QljMlkkQzSTOT8muJ4flp30aKpg9KlagFeF3YxN2jxOeppJUcqrgix+IHwaRMCw58ujwzVKycnci60cvIyQkEJAIJ0J+0HV1ayQVqHoNDAchBy2YE+rxLTzAQEzUhmfRy/WCmB2DVc5CRmWWBFtDf0jehlMgOol9NG5RFiuQKSwsUhwYpuIV89U9MuXMZlMBtyeClYKo6NU4iEoCSoBWw0duBimY5iIymWUurZ93u7xaQkLlp70JzDX2u0VXtBSJAzPcabsNgIYagynxJTS0BeXKBYwfOxAkEHUiK1+D8ZMw5inRLs/J9o1FUpOZg5B0JtE6sdPWyxUlYkXCXVvCitxsd45SxBtGkqbNSEuMpWfCRfXaHNb2eQmSZk7/lV5RHJfJzb6QOa9MyUpaWCtI9LSqXSTidVJLe0BUNEUjLqXciG0tPeJKPeOlXgO/JUpOEGYPE4aGipSVJTLSHUNGhxMw1SUli/EQHh8qYhQUUsCWHSA22coUgrDpYk5XF94teC4MmrlrmCYQtJPhZwzON97+0VeVT5piis22h52LxH8PUEPmQqyvXT2hIJctgafgufYmSBTmzHOp/iHc2YBs7B42KQkKYNmvYb6P9IXTapKFsQdr7cPS0PnzPFUV/REk9sYrmhKSo6APHMpmCT6ta5+QjvFEurw2ewvewYR0Z2N7htyL+3WDESNzFYTWbvwB+w5jO7EzkpKsqVBrgG/o4vFbmyUqGVhozmO1YticqmQVTFAcE7nkBHHKlaZsxwcpzFQSNLl2ieaMYtJDwk32B0dCiUj+XbUmFtbMmZkBCrrN3hrWzGQoG0BAZcimtEYzV2x3HQLPwzIvMtTlvaDcJxEImEnKpIG8YmgzVHNoNDAOI4cTMCfym5It6Q3KxKotUivTMIUkgtZhtGMFxJC5qgdlEEcP1hLS4RKkTElJUx1SSbw3VRIStS5aEp8Ltx/zFlSFdslxIIWWZkl2J16iEmG4WmVOWHS58uZiVAXhxLWMrq0IsNW5QLV0CZhCgPECMpNin/EFbOYzqkCagsbtduMUXF5SicqlZWcRflUYSixCTq4io4nJMyqTLKgXAKrRz7OJamYguUpcrDPw5wvly1Zc2oDe0F0tQqVLWgS8xIylW4B0U0bzaBSZYKS/LlCJlIRJcVqU5JagpjYpHMQwVVKnhJml1Bm2EV0zQUJSdQ/o8MJEwqZCfK3rHMole2DhSu8VM/JoOcNqQBSSUlibuNo2k0ksJYuYjnBKgAgsAbtAe2GuJClU5alF/Ancaqg2dOWMoSLkbxHKxJJWJaSAloF/FLUshNwCz7dHgOicpJGqFLSpSlOpthDCRPUCiZLDMoFT8i8EUa0qsU5T8GCpyAEnpE7+CLy+KOh4Nj8mrT4VZVbpNr8v6vSN6imGa8cmlVKwpGQkFDKJHxHWuzOMIq5bFhMT5h9xxEUahn9sjuXF6JZbAAqu22Uk+jQixrt7JlgolZlTdACkpCTxL8OEXCXLGxFrGFGO9lJFSCVICZm0wBlA7P/AFesXhh9ONQA5W9nK5oVNU6lE6kklyfUxiXTOwZm0MFTsMmU0xctV1JPoQdCI0kA5jmLFrB4ytfJdA9bQ5yQ+waBlUxyaG1rwwq54SUrflEyqpKkhOnGEcbGbK7UoWnu8ujgKjNfVAzDLGoEexWoEshg97CEsoKM0zACb3hox0TlouNPTpGQqLMN4ErlTMzpUCDtwjfDkCYrKp32cwXXUM0ECWlk6E8YdW4i9kFHNCUAzDlLsA4ibFqnu0KUXIAew2hTVUKycq0WBs+w3IhxLw/KhKSSpJd97RSK8AM0dQmbLzpzM1n2PCKriOLgT86UAkeHhAtfiy5SjJkEpTmOUH56xBhuCd6c6ipnuWLE7tFHrsF+CzGaJUxMxvCoZVfYwVSScqVKQTMQSTlLOHvblygdeBqSk5JoWD+SZ9jC9JnyZmTIWVqEKBPu8RvZfoLrsKTNT3iLHcQRQYRlAJN4GTWd14lJmoTuFALHU3cQ2o8SlzQMqhfaFbZGeWa6MyEFyCA2xgCrkAOBqeEM1II9YGRI8Te8FZKjsMc/t2KaLBk5klSyMuw36xYFz5UpDqKUpGsAYhROlwWIu7PCH/TlzCbFQ3/ZgP3+SbXPoezMclKAKElQO8Qrxlxly66Mb/5gOVI7sMkX4RrOShRSQGXoeELKND+lSGGEVCTmBPiJvDmSuYhlSlBChoRcxXE0p86IJlT5qBdonVE5Qdj2jxeslzjM74FRPizJsrkQGizSv4hqYhVM6hulfh+Q4+YpVNXJWl4kRMJ0sPkw8cko+QJpakS4tj8yfPK1jK4YBPiAA20f1gKWkZlNuNdYkmShw0vHlSggAnfeBtuy8PwwWrlkpA2H1gYyVhQzWYe8NzMSlOZ3hcqcVAqUGANnhqKJmFoCl94q5LAcoLkhJSQBdtYrNbiqkgHIRdiTpyaHFPVujME63aFcX2zpNXonlzsjF22Noe4eogOpRI2hFISFfl5sYIp61QTlUGY2vD4rQjrwFYtUALBJseOkZlB0eBbnVtgOEVntBiwStsoVpY84Ok1oQACCCRbKHil7JsUYpho/EpUQbqDt8tFnFVKAyBSeABI/bxScdxGZ3wTLfRi4/bQxpsPXl7xYc6pfbjBb+Tkyy1takzCiWM6gH5DhmO31gWmlJzXUnvN7fthCPB6iaFMly5c/qYfggKKiHJZ2HCJP29lXk4xt9kOIUxmeYltDl3HCK9UYeJc0GVeWdUEsRzBi2omJNmV7RHOw9J29jA9WXgzerJsXysV7o5SoqFnSrzDodxDalmJU6klx+7QtnU6FeEpzDn9jGsiX3RcE5SQ7l/WBzjL9gbTJcar1oKcgLPct8dINl4yggPKY8RBiZgIszQBidAmYH0PK3vDxmuh8eRLQwpsSpD4FlieMJ6yjSJk0ymITlHqbn4hL/o0qYrzKKuRh9T0jysp0K8x1fgL8GhpySKSnXZDSzSSEkACDFotyiCZSBItb3jSXVhVjttGdtNkZNT2jVdSEvlS7anQRp3s2zLAB0YRtOogtedJKQQxTtE6CAACCW3Ec+PyclDyzMtUwM60EnlEdUrMClY6FJ+oMbLCAUlN9jyhTXYoEqVxSIdRvorxitoOkJISoJVmB0B2getmTEoALJB+0B4JjaFLYO5N4NxOszLS6XHCGcWnTHTVAtQpM1ISo3sfWC6GZl8JOugiZdKgkKFmvGs6mLhQufpAb3QWw6jAIOxvEciamYpaCNP28DCStCswU4bSM4YuWp1gkKvmBh0tCgFdQiYok2Kdzyg3C0Zsqsx1IJbThEUmr7xZKQFJdjbhDqiWCFZrJPCzQz+AVoQ12EnvwtBzPY9OMPEpCUgZXbjCLE8WTIqEAK/lrDFXCIcT7UpSrupeZWnjOhgqLJsOwFKwgFaCCq7A6DnDecUoS6mSOJPwOMQ1GIIlnK4zG7cBxMV7vDVVhCyckkAhOxJ0JiSV2ybbk7Y+kT1LuxQjnqefKNampK/CHbeN5pzMlPtEqJYQwNzwH3iDbYrI5FM2sJu1tZklpG6lhhyFzFnYGKx2tw/vplLLdjMmiUDwzlIimGK5o6PYV2bmzO7dSVZPyrYt0dmeG05dm4x0kUSJctMtCQEJSEpS1gBZoqPaHBwkFaB4fzAfl5jl9Ivmxf6Q7W7KfT4cETAu5Z/COPXhDwLs6rcoM7LYSpZMyakiU4yAi6uJPBP16RZ6zDZKyR3Sb8m9m0jnhcthmuXRQ5i83QwpxCUtKsydCPmLLilB3KynUag8jC6skum/IxkpxeyabizTD1koSTq14OCARpaFchfdpU1ydILwue4b4gbsDJJ1Kgg6B7RWa/BlrUApsw0WPzCLjMkpUGIsYGp6fKMp2t6RSMnHoMZUirYdgipDkAFZOsGVacuUlJcsP8w1qlFyE3P71gdODlQJK1ZjudugguVu2VjP5F86kmBEzKS5vGuG1ykSkA+ZmvvzhhT0k5IOcvZhGVYQVAFhbnBUkUc49gEmpUCM4Pme0Wzsn2STPzTlkplElgLFR3L7D97QD2VwNU+oVLJypSnOXDlnAtHRjPTLSEIDBICRFlKMFyn0BXLSKJifZCdIWU06DMSpilQyjK5LhTnhvEn/5eoJyFGVJ1USGHMMb9BF2TVElhEhQesNjljyW4jS5Ls4d/EvsvOpkyllQmSvLnSGZWwUHLOBYxXcLp+9yki6THVP4gzqmo/28ulm9yk5pi8rhZF0hIF2Bu8cwpJ3c5gzkK04cjFZaWhF3sbYjKTmD6kh+bG3pDqRJAJKAAVM56RV6aZ3szMrRD+sM8FmlAJzkuSQ+0ScLVF1xb60M0qWFZAf3zMMaWU19TxgOVIJNnvcwXU1SZKXUWsfgExklH3GbP94CcT/3iZW2Qv8A9ixA9h8wpx/GkitpU3Akzpa1H/0guPR4X9/MnTP5SVGYtTpCQSo8AALw9/8Al+JVSjNWiXJJY/zFhz/5RmbTdo2Y8VNMXjR3SciBDJDsQ4LuPtBMoKRLT3hGYAZm0dg7W4xAqbfUNodRrHZvqIY3TeysYtka5WgFgLNwjyJV4kllSjp72MSTpLAkhzsOPKOw5lkVpf06UaKb2tIVNIGgCR9/vFXxGtyJCAHJFuUWvEcHqLrXLJf+khXwLiKpPlqMwghmYXFxvGaafJtkFdtiyaTqR7RpS4iqWsOxTvxhpMlnYPAkymJuQ0R5X2Byb7LFImAgQMCQpV7aj7iF9HWCXZRcdImxAFS0qQRlKdRvyh4vQIk0qYhAc3O7XiM44hgQCRpYRJIS4G0BY9SHu80sDM4fmIEXY0ab2a1eNIJAC8p3dP3g2lxRBGvJ4os9fiUG0IcwyTUiWWAsoWizxqivBUdo7GJSada0kEqUxPQBvqY1rEEhQB8TWOkV/wDhRi1lUnd3OeaVg/8AUMR6gRdJlD4uUdnw+thUYjY3x7FEhBAGY306wwlyiRBMuigtcsgFhfZ4P0mCeNtyDOaapC+XTF4pv8VcApzRrnlCUzklORaQAVEkDKW8wZzfRnhlN7XTkqKFykoUC1wq3zfrCnGJpqf+U5gxAGw5gDfnGh54JUR5HFStSM6d1KyiHlNMCMubQDaMTKdJObKD0cfEZrFpCUqNhe0FuzQk1se4ViRUhS1BkpLDj6wgxiuVOW7O3lSNupiWlHeJyoUUoNy4ZzxhvR0SJacqA53Jiaiou2BQcnbOvdiOzEuhp0pDKmqAMyYwBJN8oOoSNAPXeLJlih9nu3kqXKRLqQsLSGzJTmBAsDq4LcovFDWInS0zJZdKw6XBFuh0jUmn0TlFrsGrByLa7Qsq5uRLjc/uw14RYJskNeE1TJJ25fbTptHm/VYJOXOJSMtURUc/MkkndtLtw00eGVOkkAnWIpMpm5/MM5CWg/SY5KXJ/FHSeqBzKgTE8Flz0stNxooWUOh+2kOZhCUlR2DnfSK9inbOlkyyvPmbZiL+oHw8b5ONe4g/yUXEsNMmaqWb5TryIBHwRAhpnj1d2iCgZyrrX4gkc9H4BmhVQ4qUy1qXeYpRIGwsG9A0eXKO3RI3xRCZeUbqPVhuftGlJMUANMhNmOnps8LKiuMwuxJ00tGyFrQxTLSkDXcq9doMGkqKQkkmmWROlo1mTApKgXGxiKmqs0rvG/K7faBUTO8mOlToUGIPSx5GBGk9ghV7BKcU4UUG2bjrCWrV/M7uX4mLJIG2kWSsoRMKU+FP9SyLgcuZ0jREl7IAljp4iOL7dI0RakjXan0HdicSl0NUhUxXnBlrOyQpi56EJfk8dhxiqTLkLmEt4bb3Pl63j5+raIpUL5uDwXUdrCgIlELOUWCiWT0ikZuKaRPJFo6zhHa2VkSJ7pULFQDg87XEWyXlUAUkEEOCLgjiI4zLWCh9iH+IR9lv4i1VKpcqWBPlZ1ZZans5J8KhcDkXHSOwZpPUiMW2db7eUIMkTModBud2Nm53aOZVNR3PjSSUk+JB+vKHk7G6yqAVOKEjUS0Bh/6ckkgc4XzkJW4Nj9ekQzyUpWjn2UqVTTZSFd7mCyWAI16NrDShwCWUjvE5y35hpDKVi4USmaAx3F2iWahVu7mAji0UnJ3o05E6oxWYcmZLyacCNQ28SfhAE+kZp5pBZS0n4MFqDiJdmXaOe0+Mr74yVJ8WYotxdtI63/Demm98SZqyhKC6MxyAnTwuz6+0c8qsFy1sucLhWYK5KCbH1H0jrn8O5yAmYlxnKnbiAGtxYv7xog05qvgo8smqZbwiNF04O0EOAH0HOONdtf4gTZs6ZKpp2SnT4cyAHWfzHPqA7gM2j7xpk0jkrOh4LjsqonzpCfNJIALghQ0LdDaLAhA2PtHy+ueUB0KUgp0IJB9xeNsF/iBWYeVIkKSUKuUTElQzHVQuCCet4njnfYWqPp9Vo4B2hTLXUzu7DoM1ZTwuXccneHY7YV1VLIWUolkAKCUtqNHLn5gJEkM5AjN9Tl6SRPJaEiKGYosGSOQeCBRKSLseWXX2h3KQGtAeMVIkhMwk5QWI66fMSg1LTQ2NxepIgp5Y0bKrgR94jr56keaWCn+oGJRjlPNBCVZVEb8YWYUlZSuXOnBWYlkkNbZlbw8sfHY04RjslNcBL7sMl73O2tuMOqPJMQFJYH7/AHhTU4cotZwOYMZk0a0gBmGoAbXi0QlNeESbiMKq2usCy6wOAeLPBqAWZZccxeFFTSrRMDIKkqfK3Hn9YGNvlaGxN8tE1dLdXiG1v8CBpOCBb535PDeioyfMfFzgrIE2inOTdjTySbroRLK6eSqVnuoeBX9Ozcoq1ZSzZQStNjxH6xeK2rDEKlkpa+8Vijp1qmKKFNIH5VXPSLY2NFX2gih7SzUpDsu3GGFHjCphUqcO6QkODzhXMEoqDeA7FrQ1rZaJ0nIfKRdSbtHSjBjvCT4RSpCQFJGYb6vDUSwBYNyEK6ihLukt0ME0/eDd+RB+sR5NszSk2yOvSD5vcfeBqerUg28Sf3pxhrN8Vikn0P1hb3BlqOX1Qpv1tDcq0xoz8MNKxMyqSQQ49NR6axrieNopAFKKgXZOV3f00gWWoJJUCUqNiNjAWP4TOnIBOUtoAdIaKToLgvkQY/26qaslC5swSXsjOq4/uuyumkSUqB3QULklorFXSLSogoUL8DFhwTvAjxpITqCY1TqtFMfZ6c/iB4PG3ZvB+/X3qx/LRpzI+wgeprM84cGIi7VKBIo0pRbOAB01JifKgurJqmeBJVKQppmXO3M/toDwmpVMp0/1KBBPBrH1hQl86VAnMPpwixUyQGA0G0TyzTpInkMSM8vIkusqJAtowe54c+YifGcN7+WUksdjz+8ThbXNoSV/aDOe7kHMTYrZwnj1MTS3ZLt2LsKwJK5qsysyEFgQCAo7joDFsl0iRYC3AWELcNmS5SEoBskNfWCpeKMCSDyA09TxgTk5sO5OkGGQlPLpGZYDeVoUqxhJBzWIuwjaVjqFBz4eEc8D6H9FkOP4t3IyoGaYdth158o2oq2ZPlpK05VDnvxhcqWFrYBxqTr+zDyiksP36CBkSguC7Ol7FxRLTVZOoBMTT1Wcex0/xApltf1jWbOs49YEJXqRXDNT9szM2VnD6GFE+mUD5bH0MM5NcCWZiePxEqllQtqNUmA1XRKcXjlplFxeXYuSMujRPT4utEtBDBVtPuIz2skkEEDzWygH3hXRYXOmgZEH1tGpVKCbL+r5R0+UtwGFzoN49V1AlhtV/A/U8oktLDuyuPCAxQoUSXKj1iMrj+yEo8f2BmvWzJB5k/4iNElZLqMHlKUlgz8BeMolElyLbRGm+2SB+6B1uzGDULAsRA8xLbxrNNgYrXGh5RpIzXywRYgNqGEIlYupKsssZhxyhoaT5zB2cQvpqG4J02aHjJ+BouXg1VMmLcLkIWCCyksCk/eNps1a5aErBBlpygK4cQRYw/kpYMB8RHOp3/p9/wDEBzZ3qlWFlDqIsCJ7QmrpJQpuOjXguTh80h3S3/b9IRrpitBs6k77/k8v9LsD/wBm16ROKBOUJSAlI2SGhLUUsweQpzD+5vmJ6HFpqS0+UWH5gQoe4+8HtC1a0NZeHJTtGKqWcpCAx2JDjqzxtPrwgBTEo/qTcDqNRE1NVomDMhQUORgKPwBaKniMieAcwSpO5CSCIq5xVRVl2do6tU0yZicqwWOwJH0im4z2JAUlUjMU5hnSS7Dcg6/BjRjmv9FVkb7HeC0GSWly5N4LVVDvxKT+VGZXUlkjqwJ9oDxDG5VJLYMVgMlAOnXgIi7PUykpUuZeZMJUt+J0T6Rnce5PyTfyP0nNbcafpA05LREmZfX1+kE96FpzC3GJdioDSgKYxhSyF829+IggSg7gxFWLSLuLX1hh+zTEkhgoB+FuMFUSGSIUyMUzqKCPDYg8OUNRUoZuEFqnsLTQXjdpJJ4iE0ismrDJHdo5ana6v0h3XzgUs2Y7frAstNhwiuXcqRTM6kRU0gDpBj25QHjGIokITm1WpKAOpYnoBeF2NY2mnlm7qPhSl7nifQQqh0kRSK/U9sjnOSWGc3JNxxi2yZoWgNcEAiOa4tVS5jFCcp1JYP8AEOOyWNkfyVm35STp/bGjJj1aKT2WiqrBKSpRTmHD4jOFoMwJmKLbpSk+FI9NT1hbi1UHyEhiLj125wzw6uCkeAEbJcNbiB8RHaiK26oZrmt12EZUu0R0kh7l34xKtLvyiW3sQqeLzCakAcEj3iwU9g+2/wCsK6imP4sHbK/wUw/ly2SIZ+P0cyNVIlQd/wDP7+8amlyi2kTrlbe0DqK06F+RhWABSVSVOR/LPmHD+5vrFVxmR+HqgqUopSWV4S1jtzDvF3XVHKcyb7Djy0tHPscrM6x4CnK6WzO13bTQXi2HbK49jlWNzlgmWSFgjgUq5KSdDzTExxytFzLlBtbKv08VoRYTN8QuwF4fVNU4c6Q7SWqNEcUZK2KKJIqapU1UsSkoAWoPbMD5i4DcfTnFzw+eJiApPlLsTuHZ/X6RWTJTOBOWx1200iw0MoIlpSnQJAHs0TzNMz5YpeSeabOON+sV+Xi01cwoQx8RAPAPGauvWmatKQ4Ugb6K8V/n6Rp2Zw9lKUXZrt+sCEUk2wRVLZYKehLeNRJ9o3n0yGbKD1iQTk3A2F4Aoq8TKhaXDBNuZ3ibVikKgmUtLhgo5f0hwhA14wjx5JWyBt4ukEScVCJJ7w5SkBuccoPTGStDSpmoQCpRCUp1JhLVdqZYKRKdQd1FmtwD7vFAqcVmTVEzFkgnR7DoIjXNV6cY3ejvY8qcrYV2gxRc6ozlWjZRskDYRpi9eaiZmZrAAPvv8xkULy8wS/MGAA6WexBiiS/h1GB8xlJYx6ai9t7iJQwV4hBODpE5a1OokksPsBHSKdMuShKVkZmAyhnJ4ARy3vFfl9Gh/wBiw9SCouWUQ9y+n0eJZIJoDVo6JJmG5NhsIHopoKlpfxBlNyNn+IlmTLHe0UfGcWWicibJN8g5uCVEgjeMyjboRKyxqqEKqVAapS3sR+sM5vlaOe4Li4FSlayAFFWYnS7l/eL4ahwk2Y3vsGf3gzjxYZrZthc3Mkg6pUpPsbfDQaUcbwlwGaErWCfOcw67/b2htV1OQofyqVlPqCQfcN6wvGmCUGnQLVFKXsR0vFUxbCELJUixPp1tF4qpIIhPW0xT0jo3FnRdFCn0plm+0ZmVBUNYMxZZMwtozQJS03i8Vg8aFtWzQnoZYMJgHk8Jiw/iPDbVrQFJqEBkguToBEztYaneMuR2yEtsUIngzJjs5MFoqClLZwkdRGaejQmYbeYb8Y0qaBJewhm02HQnxXEVZSlCwUqPiI39YM7LSlruAS27N87wurcLJUkIGUEgHhfdovmGJRKlpQFPlDPxi0nHjoMqojmU7lzZUKsSlMwAc8IcVWIMWA94U4mbZkjxPttxtEU1aFg92UL8KrTKTzF9IxTzyg2uOBjqFFhUuSi40EVCqlypkxZyhn1GsbFO3RZwoVpzNmlFn1T9YnlVEqYMk5ASdlCCE0YQHDlLuDuIjn0ipiXA8T6QQEP+jTCHlkLAdmN4WVdOtCmWkg84Mkd6g+EKBHX6QUrGCoFE5GYHleCmwaFEqcpOkHUuKrlnOgAKvca3DQNUSGcoLp+REKDB0wHTOz1WmZTSwFAryFxvYsT7mEGKFMmex8qhpwcl29XhR2cWpE/PLIBAUSDooM5TBHanEkT1JVL3TfkSdPT7xBQqdroCVOwHFqUIJKbg3HKGSO0v+2TLL5wyX/tG/XQQJQeNJzGwteAaujMtV9Dodoq4p9haG0nEVL0MWFFf3ktMtd8pBBO1iBf1io4TLKlEaDcxbKcACI5FXQ0pWtj6ixRkhKr8+UEVqwpCgkh2tu3CECZ4F40pJKjM70qILMG4cxvEuiNG6ZMsta4G/wBYCrpKXtaGssBtNNYhq6fMHFiIZN2Wg/cIVDIXTrxhnhawoaktqecQ1GGEh7kxth8lSHGxg5FaHnB+DepnAK1ZWqefKFqsXKj4gUkGxEPJ2FhRClAEi4hLVUgmTnUnu0gNa7wIQXkX0wStqlTEuk23AEDYVVd1MBKrEcY9ideEAokoKU7qOphRKQVKtcxojHQrpFnpsQKlkzCTmLD7Wi0ppGlkmFGAy0qUjMPEAzAbj6RblAMx00iE1bEmqYm7SSpxkqTKdRDZgD4m4gbxSqI5TcEbGHHbOUuTPlzEqI4EFri9mhPV4iqcvPMIKmAJAAdtHbfnFoLVlpvYeVptmuDZ2ZjEiSBMDHW0L0HhprEtO61gs5fb93hmBMb4rLByqSwN3a0BUqJa2RND8CQQ3IKidWHKWCSos+nTjEeUnz7WB4wiafQbAZ+HJQo5VOGNiLwo7h9LbOePCLBVpyFQZwQOvoYGnUgN3sWY635w10BoFwiWpM27OEqPskwvp1sIdy0GQ6sozl2UbhiGUNeB1hOZeWzW4wV2BowsOIY4TPCh3UwhtngRCWPH6xFPkuXEEAfOojJWVIJKTo20SUeKr8qyAIiwmvIORd+sYxajJOaXcbjhAcb7D+UNJWJBRdVpY9SYsFLOCgCAw2jn9JV6JJZv3eL3QTM0tFw5A0iU8fVC1ZvLmssjaGElAOmsLZklTuNomw6rIIBHWFUaLLH0w/8ADHeNfwIezQykgKEbzQwilFBNVKKdQw4xH3KFDrHsTmDKQsMITJrpjtLFucC0AmxGjQl/DcixiqyJaSsk+FQ2Gh5iLfVqX3eaYE6bGKEuWXKruDBhuxMjSotGFVPdrCjo+sHY12gdGSW92Ob1hHhmJJCMqk5jEoqkgElOvCBTJvu6LJ/ENI7tNtz9IoMrSPR6KQ6Dk7DqXyiDMH/50+sej0DJ9rELHM8p9YQTDcdf0jEeiODyNAaT7yQTcvrCqSLx6PRcdh6Q9OXuxMJJovHo9CQGl4Ap2piSXdPpHo9DsiLqk3ENez6yV3JMZj0OcuwLG0gTSwaLRgp/lSeoj0ejvB0ey2zh4DCWd/yK6R6PRnfZqXQ3lG6YYxmPQyAyp9pFHvWe0G0KR3YsI9HolD7mIuwLEvKqKhM86/SMR6KxBl7QLS+cwyQLK6x6PQzEXR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24" descr="data:image/jpeg;base64,/9j/4AAQSkZJRgABAQAAAQABAAD/2wCEAAkGBxQSEhUUExMWFhUXGBgYGBgYFxkYHhweHB0XFxgYHBocHCggGBwlHBcXITEhJSkrLi4uFx8zODMsNygtLiwBCgoKDg0OGxAQGzIkHyQsLCwsLCwsLCwsLCwsLCwsLCwsLCwsLCwsLCwsLCwsLCwsLCwsLCwsLCwsLCwsLCwsLP/AABEIAPIA0AMBIgACEQEDEQH/xAAcAAACAgMBAQAAAAAAAAAAAAAEBQMGAQIHAAj/xAA6EAABAgQEAwcCBAUFAQEAAAABAhEAAwQhBRIxQVFhcQYTIjKBkaGxwRRC0fAHI1Ji4RUkM3KCFxb/xAAZAQADAQEBAAAAAAAAAAAAAAABAgMEAAX/xAAlEQACAgICAQMFAQAAAAAAAAAAAQIRAyESMUETIlEEMmFxkUL/2gAMAwEAAhEDEQA/AOcicogEO5cjqb/Rj6xtT4RVTz5VF9z+sW7s1hSciJkwAgkn7C372i51NXLkpBsABoNYzxSStl1H5OaUmBTJXgUGUbwSEJSFhQuBYGGPaPFxPmoMvMCOWsIarOZtwYRu2UVJEdNRKWpwG1ixYPKWlJQdwYCwyaXKSGCQ8F4ZXFXeKI8KElvmA+zklQiXT+PUDKdomqq1iUkgjZoTLrQS5Lbx6jrHLlNntzg8XVsk5KxzJlqUGa534RKUK0d21jGF1BK34bNDKZI8QDM94hbH7RBhaFKWmWkOpSgE+sWbtLgv4YICTmCx4nbzDX0vaIew2HE1SFAOEElSthYsHi945hQqEpQSzKBf3cesaseO4fkRyp0c7kYFOmpC5aCUixb7cfSAqqV4QNnLx2GRIShKUJDJSGAEcp7ZTQirmpCbAiw/uAUfrAy4lFWgxnZX51EVOzjm8ZpqQJVnAtpcxHV1BCSA54jlBQp0Jkp8TWdniKtobVm+L1qpSSQlxa28ZRO79ACU3ULwro8QNUsA+VBY84sE1QljMlkkQzSTOT8muJ4flp30aKpg9KlagFeF3YxN2jxOeppJUcqrgix+IHwaRMCw58ujwzVKycnci60cvIyQkEJAIJ0J+0HV1ayQVqHoNDAchBy2YE+rxLTzAQEzUhmfRy/WCmB2DVc5CRmWWBFtDf0jehlMgOol9NG5RFiuQKSwsUhwYpuIV89U9MuXMZlMBtyeClYKo6NU4iEoCSoBWw0duBimY5iIymWUurZ93u7xaQkLlp70JzDX2u0VXtBSJAzPcabsNgIYagynxJTS0BeXKBYwfOxAkEHUiK1+D8ZMw5inRLs/J9o1FUpOZg5B0JtE6sdPWyxUlYkXCXVvCitxsd45SxBtGkqbNSEuMpWfCRfXaHNb2eQmSZk7/lV5RHJfJzb6QOa9MyUpaWCtI9LSqXSTidVJLe0BUNEUjLqXciG0tPeJKPeOlXgO/JUpOEGYPE4aGipSVJTLSHUNGhxMw1SUli/EQHh8qYhQUUsCWHSA22coUgrDpYk5XF94teC4MmrlrmCYQtJPhZwzON97+0VeVT5piis22h52LxH8PUEPmQqyvXT2hIJctgafgufYmSBTmzHOp/iHc2YBs7B42KQkKYNmvYb6P9IXTapKFsQdr7cPS0PnzPFUV/REk9sYrmhKSo6APHMpmCT6ta5+QjvFEurw2ewvewYR0Z2N7htyL+3WDESNzFYTWbvwB+w5jO7EzkpKsqVBrgG/o4vFbmyUqGVhozmO1YticqmQVTFAcE7nkBHHKlaZsxwcpzFQSNLl2ieaMYtJDwk32B0dCiUj+XbUmFtbMmZkBCrrN3hrWzGQoG0BAZcimtEYzV2x3HQLPwzIvMtTlvaDcJxEImEnKpIG8YmgzVHNoNDAOI4cTMCfym5It6Q3KxKotUivTMIUkgtZhtGMFxJC5qgdlEEcP1hLS4RKkTElJUx1SSbw3VRIStS5aEp8Ltx/zFlSFdslxIIWWZkl2J16iEmG4WmVOWHS58uZiVAXhxLWMrq0IsNW5QLV0CZhCgPECMpNin/EFbOYzqkCagsbtduMUXF5SicqlZWcRflUYSixCTq4io4nJMyqTLKgXAKrRz7OJamYguUpcrDPw5wvly1Zc2oDe0F0tQqVLWgS8xIylW4B0U0bzaBSZYKS/LlCJlIRJcVqU5JagpjYpHMQwVVKnhJml1Bm2EV0zQUJSdQ/o8MJEwqZCfK3rHMole2DhSu8VM/JoOcNqQBSSUlibuNo2k0ksJYuYjnBKgAgsAbtAe2GuJClU5alF/Ancaqg2dOWMoSLkbxHKxJJWJaSAloF/FLUshNwCz7dHgOicpJGqFLSpSlOpthDCRPUCiZLDMoFT8i8EUa0qsU5T8GCpyAEnpE7+CLy+KOh4Nj8mrT4VZVbpNr8v6vSN6imGa8cmlVKwpGQkFDKJHxHWuzOMIq5bFhMT5h9xxEUahn9sjuXF6JZbAAqu22Uk+jQixrt7JlgolZlTdACkpCTxL8OEXCXLGxFrGFGO9lJFSCVICZm0wBlA7P/AFesXhh9ONQA5W9nK5oVNU6lE6kklyfUxiXTOwZm0MFTsMmU0xctV1JPoQdCI0kA5jmLFrB4ytfJdA9bQ5yQ+waBlUxyaG1rwwq54SUrflEyqpKkhOnGEcbGbK7UoWnu8ujgKjNfVAzDLGoEexWoEshg97CEsoKM0zACb3hox0TlouNPTpGQqLMN4ErlTMzpUCDtwjfDkCYrKp32cwXXUM0ECWlk6E8YdW4i9kFHNCUAzDlLsA4ibFqnu0KUXIAew2hTVUKycq0WBs+w3IhxLw/KhKSSpJd97RSK8AM0dQmbLzpzM1n2PCKriOLgT86UAkeHhAtfiy5SjJkEpTmOUH56xBhuCd6c6ipnuWLE7tFHrsF+CzGaJUxMxvCoZVfYwVSScqVKQTMQSTlLOHvblygdeBqSk5JoWD+SZ9jC9JnyZmTIWVqEKBPu8RvZfoLrsKTNT3iLHcQRQYRlAJN4GTWd14lJmoTuFALHU3cQ2o8SlzQMqhfaFbZGeWa6MyEFyCA2xgCrkAOBqeEM1II9YGRI8Te8FZKjsMc/t2KaLBk5klSyMuw36xYFz5UpDqKUpGsAYhROlwWIu7PCH/TlzCbFQ3/ZgP3+SbXPoezMclKAKElQO8Qrxlxly66Mb/5gOVI7sMkX4RrOShRSQGXoeELKND+lSGGEVCTmBPiJvDmSuYhlSlBChoRcxXE0p86IJlT5qBdonVE5Qdj2jxeslzjM74FRPizJsrkQGizSv4hqYhVM6hulfh+Q4+YpVNXJWl4kRMJ0sPkw8cko+QJpakS4tj8yfPK1jK4YBPiAA20f1gKWkZlNuNdYkmShw0vHlSggAnfeBtuy8PwwWrlkpA2H1gYyVhQzWYe8NzMSlOZ3hcqcVAqUGANnhqKJmFoCl94q5LAcoLkhJSQBdtYrNbiqkgHIRdiTpyaHFPVujME63aFcX2zpNXonlzsjF22Noe4eogOpRI2hFISFfl5sYIp61QTlUGY2vD4rQjrwFYtUALBJseOkZlB0eBbnVtgOEVntBiwStsoVpY84Ok1oQACCCRbKHil7JsUYpho/EpUQbqDt8tFnFVKAyBSeABI/bxScdxGZ3wTLfRi4/bQxpsPXl7xYc6pfbjBb+Tkyy1takzCiWM6gH5DhmO31gWmlJzXUnvN7fthCPB6iaFMly5c/qYfggKKiHJZ2HCJP29lXk4xt9kOIUxmeYltDl3HCK9UYeJc0GVeWdUEsRzBi2omJNmV7RHOw9J29jA9WXgzerJsXysV7o5SoqFnSrzDodxDalmJU6klx+7QtnU6FeEpzDn9jGsiX3RcE5SQ7l/WBzjL9gbTJcar1oKcgLPct8dINl4yggPKY8RBiZgIszQBidAmYH0PK3vDxmuh8eRLQwpsSpD4FlieMJ6yjSJk0ymITlHqbn4hL/o0qYrzKKuRh9T0jysp0K8x1fgL8GhpySKSnXZDSzSSEkACDFotyiCZSBItb3jSXVhVjttGdtNkZNT2jVdSEvlS7anQRp3s2zLAB0YRtOogtedJKQQxTtE6CAACCW3Ec+PyclDyzMtUwM60EnlEdUrMClY6FJ+oMbLCAUlN9jyhTXYoEqVxSIdRvorxitoOkJISoJVmB0B2getmTEoALJB+0B4JjaFLYO5N4NxOszLS6XHCGcWnTHTVAtQpM1ISo3sfWC6GZl8JOugiZdKgkKFmvGs6mLhQufpAb3QWw6jAIOxvEciamYpaCNP28DCStCswU4bSM4YuWp1gkKvmBh0tCgFdQiYok2Kdzyg3C0Zsqsx1IJbThEUmr7xZKQFJdjbhDqiWCFZrJPCzQz+AVoQ12EnvwtBzPY9OMPEpCUgZXbjCLE8WTIqEAK/lrDFXCIcT7UpSrupeZWnjOhgqLJsOwFKwgFaCCq7A6DnDecUoS6mSOJPwOMQ1GIIlnK4zG7cBxMV7vDVVhCyckkAhOxJ0JiSV2ybbk7Y+kT1LuxQjnqefKNampK/CHbeN5pzMlPtEqJYQwNzwH3iDbYrI5FM2sJu1tZklpG6lhhyFzFnYGKx2tw/vplLLdjMmiUDwzlIimGK5o6PYV2bmzO7dSVZPyrYt0dmeG05dm4x0kUSJctMtCQEJSEpS1gBZoqPaHBwkFaB4fzAfl5jl9Ivmxf6Q7W7KfT4cETAu5Z/COPXhDwLs6rcoM7LYSpZMyakiU4yAi6uJPBP16RZ6zDZKyR3Sb8m9m0jnhcthmuXRQ5i83QwpxCUtKsydCPmLLilB3KynUag8jC6skum/IxkpxeyabizTD1koSTq14OCARpaFchfdpU1ydILwue4b4gbsDJJ1Kgg6B7RWa/BlrUApsw0WPzCLjMkpUGIsYGp6fKMp2t6RSMnHoMZUirYdgipDkAFZOsGVacuUlJcsP8w1qlFyE3P71gdODlQJK1ZjudugguVu2VjP5F86kmBEzKS5vGuG1ykSkA+ZmvvzhhT0k5IOcvZhGVYQVAFhbnBUkUc49gEmpUCM4Pme0Wzsn2STPzTlkplElgLFR3L7D97QD2VwNU+oVLJypSnOXDlnAtHRjPTLSEIDBICRFlKMFyn0BXLSKJifZCdIWU06DMSpilQyjK5LhTnhvEn/5eoJyFGVJ1USGHMMb9BF2TVElhEhQesNjljyW4jS5Ls4d/EvsvOpkyllQmSvLnSGZWwUHLOBYxXcLp+9yki6THVP4gzqmo/28ulm9yk5pi8rhZF0hIF2Bu8cwpJ3c5gzkK04cjFZaWhF3sbYjKTmD6kh+bG3pDqRJAJKAAVM56RV6aZ3szMrRD+sM8FmlAJzkuSQ+0ScLVF1xb60M0qWFZAf3zMMaWU19TxgOVIJNnvcwXU1SZKXUWsfgExklH3GbP94CcT/3iZW2Qv8A9ixA9h8wpx/GkitpU3Akzpa1H/0guPR4X9/MnTP5SVGYtTpCQSo8AALw9/8Al+JVSjNWiXJJY/zFhz/5RmbTdo2Y8VNMXjR3SciBDJDsQ4LuPtBMoKRLT3hGYAZm0dg7W4xAqbfUNodRrHZvqIY3TeysYtka5WgFgLNwjyJV4kllSjp72MSTpLAkhzsOPKOw5lkVpf06UaKb2tIVNIGgCR9/vFXxGtyJCAHJFuUWvEcHqLrXLJf+khXwLiKpPlqMwghmYXFxvGaafJtkFdtiyaTqR7RpS4iqWsOxTvxhpMlnYPAkymJuQ0R5X2Byb7LFImAgQMCQpV7aj7iF9HWCXZRcdImxAFS0qQRlKdRvyh4vQIk0qYhAc3O7XiM44hgQCRpYRJIS4G0BY9SHu80sDM4fmIEXY0ab2a1eNIJAC8p3dP3g2lxRBGvJ4os9fiUG0IcwyTUiWWAsoWizxqivBUdo7GJSada0kEqUxPQBvqY1rEEhQB8TWOkV/wDhRi1lUnd3OeaVg/8AUMR6gRdJlD4uUdnw+thUYjY3x7FEhBAGY306wwlyiRBMuigtcsgFhfZ4P0mCeNtyDOaapC+XTF4pv8VcApzRrnlCUzklORaQAVEkDKW8wZzfRnhlN7XTkqKFykoUC1wq3zfrCnGJpqf+U5gxAGw5gDfnGh54JUR5HFStSM6d1KyiHlNMCMubQDaMTKdJObKD0cfEZrFpCUqNhe0FuzQk1se4ViRUhS1BkpLDj6wgxiuVOW7O3lSNupiWlHeJyoUUoNy4ZzxhvR0SJacqA53Jiaiou2BQcnbOvdiOzEuhp0pDKmqAMyYwBJN8oOoSNAPXeLJlih9nu3kqXKRLqQsLSGzJTmBAsDq4LcovFDWInS0zJZdKw6XBFuh0jUmn0TlFrsGrByLa7Qsq5uRLjc/uw14RYJskNeE1TJJ25fbTptHm/VYJOXOJSMtURUc/MkkndtLtw00eGVOkkAnWIpMpm5/MM5CWg/SY5KXJ/FHSeqBzKgTE8Flz0stNxooWUOh+2kOZhCUlR2DnfSK9inbOlkyyvPmbZiL+oHw8b5ONe4g/yUXEsNMmaqWb5TryIBHwRAhpnj1d2iCgZyrrX4gkc9H4BmhVQ4qUy1qXeYpRIGwsG9A0eXKO3RI3xRCZeUbqPVhuftGlJMUANMhNmOnps8LKiuMwuxJ00tGyFrQxTLSkDXcq9doMGkqKQkkmmWROlo1mTApKgXGxiKmqs0rvG/K7faBUTO8mOlToUGIPSx5GBGk9ghV7BKcU4UUG2bjrCWrV/M7uX4mLJIG2kWSsoRMKU+FP9SyLgcuZ0jREl7IAljp4iOL7dI0RakjXan0HdicSl0NUhUxXnBlrOyQpi56EJfk8dhxiqTLkLmEt4bb3Pl63j5+raIpUL5uDwXUdrCgIlELOUWCiWT0ikZuKaRPJFo6zhHa2VkSJ7pULFQDg87XEWyXlUAUkEEOCLgjiI4zLWCh9iH+IR9lv4i1VKpcqWBPlZ1ZZans5J8KhcDkXHSOwZpPUiMW2db7eUIMkTModBud2Nm53aOZVNR3PjSSUk+JB+vKHk7G6yqAVOKEjUS0Bh/6ckkgc4XzkJW4Nj9ekQzyUpWjn2UqVTTZSFd7mCyWAI16NrDShwCWUjvE5y35hpDKVi4USmaAx3F2iWahVu7mAji0UnJ3o05E6oxWYcmZLyacCNQ28SfhAE+kZp5pBZS0n4MFqDiJdmXaOe0+Mr74yVJ8WYotxdtI63/Demm98SZqyhKC6MxyAnTwuz6+0c8qsFy1sucLhWYK5KCbH1H0jrn8O5yAmYlxnKnbiAGtxYv7xog05qvgo8smqZbwiNF04O0EOAH0HOONdtf4gTZs6ZKpp2SnT4cyAHWfzHPqA7gM2j7xpk0jkrOh4LjsqonzpCfNJIALghQ0LdDaLAhA2PtHy+ueUB0KUgp0IJB9xeNsF/iBWYeVIkKSUKuUTElQzHVQuCCet4njnfYWqPp9Vo4B2hTLXUzu7DoM1ZTwuXccneHY7YV1VLIWUolkAKCUtqNHLn5gJEkM5AjN9Tl6SRPJaEiKGYosGSOQeCBRKSLseWXX2h3KQGtAeMVIkhMwk5QWI66fMSg1LTQ2NxepIgp5Y0bKrgR94jr56keaWCn+oGJRjlPNBCVZVEb8YWYUlZSuXOnBWYlkkNbZlbw8sfHY04RjslNcBL7sMl73O2tuMOqPJMQFJYH7/AHhTU4cotZwOYMZk0a0gBmGoAbXi0QlNeESbiMKq2usCy6wOAeLPBqAWZZccxeFFTSrRMDIKkqfK3Hn9YGNvlaGxN8tE1dLdXiG1v8CBpOCBb535PDeioyfMfFzgrIE2inOTdjTySbroRLK6eSqVnuoeBX9Ozcoq1ZSzZQStNjxH6xeK2rDEKlkpa+8Vijp1qmKKFNIH5VXPSLY2NFX2gih7SzUpDsu3GGFHjCphUqcO6QkODzhXMEoqDeA7FrQ1rZaJ0nIfKRdSbtHSjBjvCT4RSpCQFJGYb6vDUSwBYNyEK6ihLukt0ME0/eDd+RB+sR5NszSk2yOvSD5vcfeBqerUg28Sf3pxhrN8Vikn0P1hb3BlqOX1Qpv1tDcq0xoz8MNKxMyqSQQ49NR6axrieNopAFKKgXZOV3f00gWWoJJUCUqNiNjAWP4TOnIBOUtoAdIaKToLgvkQY/26qaslC5swSXsjOq4/uuyumkSUqB3QULklorFXSLSogoUL8DFhwTvAjxpITqCY1TqtFMfZ6c/iB4PG3ZvB+/X3qx/LRpzI+wgeprM84cGIi7VKBIo0pRbOAB01JifKgurJqmeBJVKQppmXO3M/toDwmpVMp0/1KBBPBrH1hQl86VAnMPpwixUyQGA0G0TyzTpInkMSM8vIkusqJAtowe54c+YifGcN7+WUksdjz+8ThbXNoSV/aDOe7kHMTYrZwnj1MTS3ZLt2LsKwJK5qsysyEFgQCAo7joDFsl0iRYC3AWELcNmS5SEoBskNfWCpeKMCSDyA09TxgTk5sO5OkGGQlPLpGZYDeVoUqxhJBzWIuwjaVjqFBz4eEc8D6H9FkOP4t3IyoGaYdth158o2oq2ZPlpK05VDnvxhcqWFrYBxqTr+zDyiksP36CBkSguC7Ol7FxRLTVZOoBMTT1Wcex0/xApltf1jWbOs49YEJXqRXDNT9szM2VnD6GFE+mUD5bH0MM5NcCWZiePxEqllQtqNUmA1XRKcXjlplFxeXYuSMujRPT4utEtBDBVtPuIz2skkEEDzWygH3hXRYXOmgZEH1tGpVKCbL+r5R0+UtwGFzoN49V1AlhtV/A/U8oktLDuyuPCAxQoUSXKj1iMrj+yEo8f2BmvWzJB5k/4iNElZLqMHlKUlgz8BeMolElyLbRGm+2SB+6B1uzGDULAsRA8xLbxrNNgYrXGh5RpIzXywRYgNqGEIlYupKsssZhxyhoaT5zB2cQvpqG4J02aHjJ+BouXg1VMmLcLkIWCCyksCk/eNps1a5aErBBlpygK4cQRYw/kpYMB8RHOp3/p9/wDEBzZ3qlWFlDqIsCJ7QmrpJQpuOjXguTh80h3S3/b9IRrpitBs6k77/k8v9LsD/wBm16ROKBOUJSAlI2SGhLUUsweQpzD+5vmJ6HFpqS0+UWH5gQoe4+8HtC1a0NZeHJTtGKqWcpCAx2JDjqzxtPrwgBTEo/qTcDqNRE1NVomDMhQUORgKPwBaKniMieAcwSpO5CSCIq5xVRVl2do6tU0yZicqwWOwJH0im4z2JAUlUjMU5hnSS7Dcg6/BjRjmv9FVkb7HeC0GSWly5N4LVVDvxKT+VGZXUlkjqwJ9oDxDG5VJLYMVgMlAOnXgIi7PUykpUuZeZMJUt+J0T6Rnce5PyTfyP0nNbcafpA05LREmZfX1+kE96FpzC3GJdioDSgKYxhSyF829+IggSg7gxFWLSLuLX1hh+zTEkhgoB+FuMFUSGSIUyMUzqKCPDYg8OUNRUoZuEFqnsLTQXjdpJJ4iE0ismrDJHdo5ana6v0h3XzgUs2Y7frAstNhwiuXcqRTM6kRU0gDpBj25QHjGIokITm1WpKAOpYnoBeF2NY2mnlm7qPhSl7nifQQqh0kRSK/U9sjnOSWGc3JNxxi2yZoWgNcEAiOa4tVS5jFCcp1JYP8AEOOyWNkfyVm35STp/bGjJj1aKT2WiqrBKSpRTmHD4jOFoMwJmKLbpSk+FI9NT1hbi1UHyEhiLj125wzw6uCkeAEbJcNbiB8RHaiK26oZrmt12EZUu0R0kh7l34xKtLvyiW3sQqeLzCakAcEj3iwU9g+2/wCsK6imP4sHbK/wUw/ly2SIZ+P0cyNVIlQd/wDP7+8amlyi2kTrlbe0DqK06F+RhWABSVSVOR/LPmHD+5vrFVxmR+HqgqUopSWV4S1jtzDvF3XVHKcyb7Djy0tHPscrM6x4CnK6WzO13bTQXi2HbK49jlWNzlgmWSFgjgUq5KSdDzTExxytFzLlBtbKv08VoRYTN8QuwF4fVNU4c6Q7SWqNEcUZK2KKJIqapU1UsSkoAWoPbMD5i4DcfTnFzw+eJiApPlLsTuHZ/X6RWTJTOBOWx1200iw0MoIlpSnQJAHs0TzNMz5YpeSeabOON+sV+Xi01cwoQx8RAPAPGauvWmatKQ4Ugb6K8V/n6Rp2Zw9lKUXZrt+sCEUk2wRVLZYKehLeNRJ9o3n0yGbKD1iQTk3A2F4Aoq8TKhaXDBNuZ3ibVikKgmUtLhgo5f0hwhA14wjx5JWyBt4ukEScVCJJ7w5SkBuccoPTGStDSpmoQCpRCUp1JhLVdqZYKRKdQd1FmtwD7vFAqcVmTVEzFkgnR7DoIjXNV6cY3ejvY8qcrYV2gxRc6ozlWjZRskDYRpi9eaiZmZrAAPvv8xkULy8wS/MGAA6WexBiiS/h1GB8xlJYx6ai9t7iJQwV4hBODpE5a1OokksPsBHSKdMuShKVkZmAyhnJ4ARy3vFfl9Gh/wBiw9SCouWUQ9y+n0eJZIJoDVo6JJmG5NhsIHopoKlpfxBlNyNn+IlmTLHe0UfGcWWicibJN8g5uCVEgjeMyjboRKyxqqEKqVAapS3sR+sM5vlaOe4Li4FSlayAFFWYnS7l/eL4ahwk2Y3vsGf3gzjxYZrZthc3Mkg6pUpPsbfDQaUcbwlwGaErWCfOcw67/b2htV1OQofyqVlPqCQfcN6wvGmCUGnQLVFKXsR0vFUxbCELJUixPp1tF4qpIIhPW0xT0jo3FnRdFCn0plm+0ZmVBUNYMxZZMwtozQJS03i8Vg8aFtWzQnoZYMJgHk8Jiw/iPDbVrQFJqEBkguToBEztYaneMuR2yEtsUIngzJjs5MFoqClLZwkdRGaejQmYbeYb8Y0qaBJewhm02HQnxXEVZSlCwUqPiI39YM7LSlruAS27N87wurcLJUkIGUEgHhfdovmGJRKlpQFPlDPxi0nHjoMqojmU7lzZUKsSlMwAc8IcVWIMWA94U4mbZkjxPttxtEU1aFg92UL8KrTKTzF9IxTzyg2uOBjqFFhUuSi40EVCqlypkxZyhn1GsbFO3RZwoVpzNmlFn1T9YnlVEqYMk5ASdlCCE0YQHDlLuDuIjn0ipiXA8T6QQEP+jTCHlkLAdmN4WVdOtCmWkg84Mkd6g+EKBHX6QUrGCoFE5GYHleCmwaFEqcpOkHUuKrlnOgAKvca3DQNUSGcoLp+REKDB0wHTOz1WmZTSwFAryFxvYsT7mEGKFMmex8qhpwcl29XhR2cWpE/PLIBAUSDooM5TBHanEkT1JVL3TfkSdPT7xBQqdroCVOwHFqUIJKbg3HKGSO0v+2TLL5wyX/tG/XQQJQeNJzGwteAaujMtV9Dodoq4p9haG0nEVL0MWFFf3ktMtd8pBBO1iBf1io4TLKlEaDcxbKcACI5FXQ0pWtj6ixRkhKr8+UEVqwpCgkh2tu3CECZ4F40pJKjM70qILMG4cxvEuiNG6ZMsta4G/wBYCrpKXtaGssBtNNYhq6fMHFiIZN2Wg/cIVDIXTrxhnhawoaktqecQ1GGEh7kxth8lSHGxg5FaHnB+DepnAK1ZWqefKFqsXKj4gUkGxEPJ2FhRClAEi4hLVUgmTnUnu0gNa7wIQXkX0wStqlTEuk23AEDYVVd1MBKrEcY9ideEAokoKU7qOphRKQVKtcxojHQrpFnpsQKlkzCTmLD7Wi0ppGlkmFGAy0qUjMPEAzAbj6RblAMx00iE1bEmqYm7SSpxkqTKdRDZgD4m4gbxSqI5TcEbGHHbOUuTPlzEqI4EFri9mhPV4iqcvPMIKmAJAAdtHbfnFoLVlpvYeVptmuDZ2ZjEiSBMDHW0L0HhprEtO61gs5fb93hmBMb4rLByqSwN3a0BUqJa2RND8CQQ3IKidWHKWCSos+nTjEeUnz7WB4wiafQbAZ+HJQo5VOGNiLwo7h9LbOePCLBVpyFQZwQOvoYGnUgN3sWY635w10BoFwiWpM27OEqPskwvp1sIdy0GQ6sozl2UbhiGUNeB1hOZeWzW4wV2BowsOIY4TPCh3UwhtngRCWPH6xFPkuXEEAfOojJWVIJKTo20SUeKr8qyAIiwmvIORd+sYxajJOaXcbjhAcb7D+UNJWJBRdVpY9SYsFLOCgCAw2jn9JV6JJZv3eL3QTM0tFw5A0iU8fVC1ZvLmssjaGElAOmsLZklTuNomw6rIIBHWFUaLLH0w/8ADHeNfwIezQykgKEbzQwilFBNVKKdQw4xH3KFDrHsTmDKQsMITJrpjtLFucC0AmxGjQl/DcixiqyJaSsk+FQ2Gh5iLfVqX3eaYE6bGKEuWXKruDBhuxMjSotGFVPdrCjo+sHY12gdGSW92Ob1hHhmJJCMqk5jEoqkgElOvCBTJvu6LJ/ENI7tNtz9IoMrSPR6KQ6Dk7DqXyiDMH/50+sej0DJ9rELHM8p9YQTDcdf0jEeiODyNAaT7yQTcvrCqSLx6PRcdh6Q9OXuxMJJovHo9CQGl4Ap2piSXdPpHo9DsiLqk3ENez6yV3JMZj0OcuwLG0gTSwaLRgp/lSeoj0ejvB0ey2zh4DCWd/yK6R6PRnfZqXQ3lG6YYxmPQyAyp9pFHvWe0G0KR3YsI9HolD7mIuwLEvKqKhM86/SMR6KxBl7QLS+cwyQLK6x6PQzEXR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26" descr="data:image/jpeg;base64,/9j/4AAQSkZJRgABAQAAAQABAAD/2wCEAAkGBxQSEhUUExMWFhUXGBgYGBgYFxkYHhweHB0XFxgYHBocHCggGBwlHBcXITEhJSkrLi4uFx8zODMsNygtLiwBCgoKDg0OGxAQGzIkHyQsLCwsLCwsLCwsLCwsLCwsLCwsLCwsLCwsLCwsLCwsLCwsLCwsLCwsLCwsLCwsLCwsLP/AABEIAPIA0AMBIgACEQEDEQH/xAAcAAACAgMBAQAAAAAAAAAAAAAEBQMGAQIHAAj/xAA6EAABAgQEAwcCBAUFAQEAAAABAhEAAwQhBRIxQVFhcQYTIjKBkaGxwRRC0fAHI1Ji4RUkM3KCFxb/xAAZAQADAQEBAAAAAAAAAAAAAAABAgMEAAX/xAAlEQACAgICAQMFAQAAAAAAAAAAAQIRAyESMUETIlEEMmFxkUL/2gAMAwEAAhEDEQA/AOcicogEO5cjqb/Rj6xtT4RVTz5VF9z+sW7s1hSciJkwAgkn7C372i51NXLkpBsABoNYzxSStl1H5OaUmBTJXgUGUbwSEJSFhQuBYGGPaPFxPmoMvMCOWsIarOZtwYRu2UVJEdNRKWpwG1ixYPKWlJQdwYCwyaXKSGCQ8F4ZXFXeKI8KElvmA+zklQiXT+PUDKdomqq1iUkgjZoTLrQS5Lbx6jrHLlNntzg8XVsk5KxzJlqUGa534RKUK0d21jGF1BK34bNDKZI8QDM94hbH7RBhaFKWmWkOpSgE+sWbtLgv4YICTmCx4nbzDX0vaIew2HE1SFAOEElSthYsHi945hQqEpQSzKBf3cesaseO4fkRyp0c7kYFOmpC5aCUixb7cfSAqqV4QNnLx2GRIShKUJDJSGAEcp7ZTQirmpCbAiw/uAUfrAy4lFWgxnZX51EVOzjm8ZpqQJVnAtpcxHV1BCSA54jlBQp0Jkp8TWdniKtobVm+L1qpSSQlxa28ZRO79ACU3ULwro8QNUsA+VBY84sE1QljMlkkQzSTOT8muJ4flp30aKpg9KlagFeF3YxN2jxOeppJUcqrgix+IHwaRMCw58ujwzVKycnci60cvIyQkEJAIJ0J+0HV1ayQVqHoNDAchBy2YE+rxLTzAQEzUhmfRy/WCmB2DVc5CRmWWBFtDf0jehlMgOol9NG5RFiuQKSwsUhwYpuIV89U9MuXMZlMBtyeClYKo6NU4iEoCSoBWw0duBimY5iIymWUurZ93u7xaQkLlp70JzDX2u0VXtBSJAzPcabsNgIYagynxJTS0BeXKBYwfOxAkEHUiK1+D8ZMw5inRLs/J9o1FUpOZg5B0JtE6sdPWyxUlYkXCXVvCitxsd45SxBtGkqbNSEuMpWfCRfXaHNb2eQmSZk7/lV5RHJfJzb6QOa9MyUpaWCtI9LSqXSTidVJLe0BUNEUjLqXciG0tPeJKPeOlXgO/JUpOEGYPE4aGipSVJTLSHUNGhxMw1SUli/EQHh8qYhQUUsCWHSA22coUgrDpYk5XF94teC4MmrlrmCYQtJPhZwzON97+0VeVT5piis22h52LxH8PUEPmQqyvXT2hIJctgafgufYmSBTmzHOp/iHc2YBs7B42KQkKYNmvYb6P9IXTapKFsQdr7cPS0PnzPFUV/REk9sYrmhKSo6APHMpmCT6ta5+QjvFEurw2ewvewYR0Z2N7htyL+3WDESNzFYTWbvwB+w5jO7EzkpKsqVBrgG/o4vFbmyUqGVhozmO1YticqmQVTFAcE7nkBHHKlaZsxwcpzFQSNLl2ieaMYtJDwk32B0dCiUj+XbUmFtbMmZkBCrrN3hrWzGQoG0BAZcimtEYzV2x3HQLPwzIvMtTlvaDcJxEImEnKpIG8YmgzVHNoNDAOI4cTMCfym5It6Q3KxKotUivTMIUkgtZhtGMFxJC5qgdlEEcP1hLS4RKkTElJUx1SSbw3VRIStS5aEp8Ltx/zFlSFdslxIIWWZkl2J16iEmG4WmVOWHS58uZiVAXhxLWMrq0IsNW5QLV0CZhCgPECMpNin/EFbOYzqkCagsbtduMUXF5SicqlZWcRflUYSixCTq4io4nJMyqTLKgXAKrRz7OJamYguUpcrDPw5wvly1Zc2oDe0F0tQqVLWgS8xIylW4B0U0bzaBSZYKS/LlCJlIRJcVqU5JagpjYpHMQwVVKnhJml1Bm2EV0zQUJSdQ/o8MJEwqZCfK3rHMole2DhSu8VM/JoOcNqQBSSUlibuNo2k0ksJYuYjnBKgAgsAbtAe2GuJClU5alF/Ancaqg2dOWMoSLkbxHKxJJWJaSAloF/FLUshNwCz7dHgOicpJGqFLSpSlOpthDCRPUCiZLDMoFT8i8EUa0qsU5T8GCpyAEnpE7+CLy+KOh4Nj8mrT4VZVbpNr8v6vSN6imGa8cmlVKwpGQkFDKJHxHWuzOMIq5bFhMT5h9xxEUahn9sjuXF6JZbAAqu22Uk+jQixrt7JlgolZlTdACkpCTxL8OEXCXLGxFrGFGO9lJFSCVICZm0wBlA7P/AFesXhh9ONQA5W9nK5oVNU6lE6kklyfUxiXTOwZm0MFTsMmU0xctV1JPoQdCI0kA5jmLFrB4ytfJdA9bQ5yQ+waBlUxyaG1rwwq54SUrflEyqpKkhOnGEcbGbK7UoWnu8ujgKjNfVAzDLGoEexWoEshg97CEsoKM0zACb3hox0TlouNPTpGQqLMN4ErlTMzpUCDtwjfDkCYrKp32cwXXUM0ECWlk6E8YdW4i9kFHNCUAzDlLsA4ibFqnu0KUXIAew2hTVUKycq0WBs+w3IhxLw/KhKSSpJd97RSK8AM0dQmbLzpzM1n2PCKriOLgT86UAkeHhAtfiy5SjJkEpTmOUH56xBhuCd6c6ipnuWLE7tFHrsF+CzGaJUxMxvCoZVfYwVSScqVKQTMQSTlLOHvblygdeBqSk5JoWD+SZ9jC9JnyZmTIWVqEKBPu8RvZfoLrsKTNT3iLHcQRQYRlAJN4GTWd14lJmoTuFALHU3cQ2o8SlzQMqhfaFbZGeWa6MyEFyCA2xgCrkAOBqeEM1II9YGRI8Te8FZKjsMc/t2KaLBk5klSyMuw36xYFz5UpDqKUpGsAYhROlwWIu7PCH/TlzCbFQ3/ZgP3+SbXPoezMclKAKElQO8Qrxlxly66Mb/5gOVI7sMkX4RrOShRSQGXoeELKND+lSGGEVCTmBPiJvDmSuYhlSlBChoRcxXE0p86IJlT5qBdonVE5Qdj2jxeslzjM74FRPizJsrkQGizSv4hqYhVM6hulfh+Q4+YpVNXJWl4kRMJ0sPkw8cko+QJpakS4tj8yfPK1jK4YBPiAA20f1gKWkZlNuNdYkmShw0vHlSggAnfeBtuy8PwwWrlkpA2H1gYyVhQzWYe8NzMSlOZ3hcqcVAqUGANnhqKJmFoCl94q5LAcoLkhJSQBdtYrNbiqkgHIRdiTpyaHFPVujME63aFcX2zpNXonlzsjF22Noe4eogOpRI2hFISFfl5sYIp61QTlUGY2vD4rQjrwFYtUALBJseOkZlB0eBbnVtgOEVntBiwStsoVpY84Ok1oQACCCRbKHil7JsUYpho/EpUQbqDt8tFnFVKAyBSeABI/bxScdxGZ3wTLfRi4/bQxpsPXl7xYc6pfbjBb+Tkyy1takzCiWM6gH5DhmO31gWmlJzXUnvN7fthCPB6iaFMly5c/qYfggKKiHJZ2HCJP29lXk4xt9kOIUxmeYltDl3HCK9UYeJc0GVeWdUEsRzBi2omJNmV7RHOw9J29jA9WXgzerJsXysV7o5SoqFnSrzDodxDalmJU6klx+7QtnU6FeEpzDn9jGsiX3RcE5SQ7l/WBzjL9gbTJcar1oKcgLPct8dINl4yggPKY8RBiZgIszQBidAmYH0PK3vDxmuh8eRLQwpsSpD4FlieMJ6yjSJk0ymITlHqbn4hL/o0qYrzKKuRh9T0jysp0K8x1fgL8GhpySKSnXZDSzSSEkACDFotyiCZSBItb3jSXVhVjttGdtNkZNT2jVdSEvlS7anQRp3s2zLAB0YRtOogtedJKQQxTtE6CAACCW3Ec+PyclDyzMtUwM60EnlEdUrMClY6FJ+oMbLCAUlN9jyhTXYoEqVxSIdRvorxitoOkJISoJVmB0B2getmTEoALJB+0B4JjaFLYO5N4NxOszLS6XHCGcWnTHTVAtQpM1ISo3sfWC6GZl8JOugiZdKgkKFmvGs6mLhQufpAb3QWw6jAIOxvEciamYpaCNP28DCStCswU4bSM4YuWp1gkKvmBh0tCgFdQiYok2Kdzyg3C0Zsqsx1IJbThEUmr7xZKQFJdjbhDqiWCFZrJPCzQz+AVoQ12EnvwtBzPY9OMPEpCUgZXbjCLE8WTIqEAK/lrDFXCIcT7UpSrupeZWnjOhgqLJsOwFKwgFaCCq7A6DnDecUoS6mSOJPwOMQ1GIIlnK4zG7cBxMV7vDVVhCyckkAhOxJ0JiSV2ybbk7Y+kT1LuxQjnqefKNampK/CHbeN5pzMlPtEqJYQwNzwH3iDbYrI5FM2sJu1tZklpG6lhhyFzFnYGKx2tw/vplLLdjMmiUDwzlIimGK5o6PYV2bmzO7dSVZPyrYt0dmeG05dm4x0kUSJctMtCQEJSEpS1gBZoqPaHBwkFaB4fzAfl5jl9Ivmxf6Q7W7KfT4cETAu5Z/COPXhDwLs6rcoM7LYSpZMyakiU4yAi6uJPBP16RZ6zDZKyR3Sb8m9m0jnhcthmuXRQ5i83QwpxCUtKsydCPmLLilB3KynUag8jC6skum/IxkpxeyabizTD1koSTq14OCARpaFchfdpU1ydILwue4b4gbsDJJ1Kgg6B7RWa/BlrUApsw0WPzCLjMkpUGIsYGp6fKMp2t6RSMnHoMZUirYdgipDkAFZOsGVacuUlJcsP8w1qlFyE3P71gdODlQJK1ZjudugguVu2VjP5F86kmBEzKS5vGuG1ykSkA+ZmvvzhhT0k5IOcvZhGVYQVAFhbnBUkUc49gEmpUCM4Pme0Wzsn2STPzTlkplElgLFR3L7D97QD2VwNU+oVLJypSnOXDlnAtHRjPTLSEIDBICRFlKMFyn0BXLSKJifZCdIWU06DMSpilQyjK5LhTnhvEn/5eoJyFGVJ1USGHMMb9BF2TVElhEhQesNjljyW4jS5Ls4d/EvsvOpkyllQmSvLnSGZWwUHLOBYxXcLp+9yki6THVP4gzqmo/28ulm9yk5pi8rhZF0hIF2Bu8cwpJ3c5gzkK04cjFZaWhF3sbYjKTmD6kh+bG3pDqRJAJKAAVM56RV6aZ3szMrRD+sM8FmlAJzkuSQ+0ScLVF1xb60M0qWFZAf3zMMaWU19TxgOVIJNnvcwXU1SZKXUWsfgExklH3GbP94CcT/3iZW2Qv8A9ixA9h8wpx/GkitpU3Akzpa1H/0guPR4X9/MnTP5SVGYtTpCQSo8AALw9/8Al+JVSjNWiXJJY/zFhz/5RmbTdo2Y8VNMXjR3SciBDJDsQ4LuPtBMoKRLT3hGYAZm0dg7W4xAqbfUNodRrHZvqIY3TeysYtka5WgFgLNwjyJV4kllSjp72MSTpLAkhzsOPKOw5lkVpf06UaKb2tIVNIGgCR9/vFXxGtyJCAHJFuUWvEcHqLrXLJf+khXwLiKpPlqMwghmYXFxvGaafJtkFdtiyaTqR7RpS4iqWsOxTvxhpMlnYPAkymJuQ0R5X2Byb7LFImAgQMCQpV7aj7iF9HWCXZRcdImxAFS0qQRlKdRvyh4vQIk0qYhAc3O7XiM44hgQCRpYRJIS4G0BY9SHu80sDM4fmIEXY0ab2a1eNIJAC8p3dP3g2lxRBGvJ4os9fiUG0IcwyTUiWWAsoWizxqivBUdo7GJSada0kEqUxPQBvqY1rEEhQB8TWOkV/wDhRi1lUnd3OeaVg/8AUMR6gRdJlD4uUdnw+thUYjY3x7FEhBAGY306wwlyiRBMuigtcsgFhfZ4P0mCeNtyDOaapC+XTF4pv8VcApzRrnlCUzklORaQAVEkDKW8wZzfRnhlN7XTkqKFykoUC1wq3zfrCnGJpqf+U5gxAGw5gDfnGh54JUR5HFStSM6d1KyiHlNMCMubQDaMTKdJObKD0cfEZrFpCUqNhe0FuzQk1se4ViRUhS1BkpLDj6wgxiuVOW7O3lSNupiWlHeJyoUUoNy4ZzxhvR0SJacqA53Jiaiou2BQcnbOvdiOzEuhp0pDKmqAMyYwBJN8oOoSNAPXeLJlih9nu3kqXKRLqQsLSGzJTmBAsDq4LcovFDWInS0zJZdKw6XBFuh0jUmn0TlFrsGrByLa7Qsq5uRLjc/uw14RYJskNeE1TJJ25fbTptHm/VYJOXOJSMtURUc/MkkndtLtw00eGVOkkAnWIpMpm5/MM5CWg/SY5KXJ/FHSeqBzKgTE8Flz0stNxooWUOh+2kOZhCUlR2DnfSK9inbOlkyyvPmbZiL+oHw8b5ONe4g/yUXEsNMmaqWb5TryIBHwRAhpnj1d2iCgZyrrX4gkc9H4BmhVQ4qUy1qXeYpRIGwsG9A0eXKO3RI3xRCZeUbqPVhuftGlJMUANMhNmOnps8LKiuMwuxJ00tGyFrQxTLSkDXcq9doMGkqKQkkmmWROlo1mTApKgXGxiKmqs0rvG/K7faBUTO8mOlToUGIPSx5GBGk9ghV7BKcU4UUG2bjrCWrV/M7uX4mLJIG2kWSsoRMKU+FP9SyLgcuZ0jREl7IAljp4iOL7dI0RakjXan0HdicSl0NUhUxXnBlrOyQpi56EJfk8dhxiqTLkLmEt4bb3Pl63j5+raIpUL5uDwXUdrCgIlELOUWCiWT0ikZuKaRPJFo6zhHa2VkSJ7pULFQDg87XEWyXlUAUkEEOCLgjiI4zLWCh9iH+IR9lv4i1VKpcqWBPlZ1ZZans5J8KhcDkXHSOwZpPUiMW2db7eUIMkTModBud2Nm53aOZVNR3PjSSUk+JB+vKHk7G6yqAVOKEjUS0Bh/6ckkgc4XzkJW4Nj9ekQzyUpWjn2UqVTTZSFd7mCyWAI16NrDShwCWUjvE5y35hpDKVi4USmaAx3F2iWahVu7mAji0UnJ3o05E6oxWYcmZLyacCNQ28SfhAE+kZp5pBZS0n4MFqDiJdmXaOe0+Mr74yVJ8WYotxdtI63/Demm98SZqyhKC6MxyAnTwuz6+0c8qsFy1sucLhWYK5KCbH1H0jrn8O5yAmYlxnKnbiAGtxYv7xog05qvgo8smqZbwiNF04O0EOAH0HOONdtf4gTZs6ZKpp2SnT4cyAHWfzHPqA7gM2j7xpk0jkrOh4LjsqonzpCfNJIALghQ0LdDaLAhA2PtHy+ueUB0KUgp0IJB9xeNsF/iBWYeVIkKSUKuUTElQzHVQuCCet4njnfYWqPp9Vo4B2hTLXUzu7DoM1ZTwuXccneHY7YV1VLIWUolkAKCUtqNHLn5gJEkM5AjN9Tl6SRPJaEiKGYosGSOQeCBRKSLseWXX2h3KQGtAeMVIkhMwk5QWI66fMSg1LTQ2NxepIgp5Y0bKrgR94jr56keaWCn+oGJRjlPNBCVZVEb8YWYUlZSuXOnBWYlkkNbZlbw8sfHY04RjslNcBL7sMl73O2tuMOqPJMQFJYH7/AHhTU4cotZwOYMZk0a0gBmGoAbXi0QlNeESbiMKq2usCy6wOAeLPBqAWZZccxeFFTSrRMDIKkqfK3Hn9YGNvlaGxN8tE1dLdXiG1v8CBpOCBb535PDeioyfMfFzgrIE2inOTdjTySbroRLK6eSqVnuoeBX9Ozcoq1ZSzZQStNjxH6xeK2rDEKlkpa+8Vijp1qmKKFNIH5VXPSLY2NFX2gih7SzUpDsu3GGFHjCphUqcO6QkODzhXMEoqDeA7FrQ1rZaJ0nIfKRdSbtHSjBjvCT4RSpCQFJGYb6vDUSwBYNyEK6ihLukt0ME0/eDd+RB+sR5NszSk2yOvSD5vcfeBqerUg28Sf3pxhrN8Vikn0P1hb3BlqOX1Qpv1tDcq0xoz8MNKxMyqSQQ49NR6axrieNopAFKKgXZOV3f00gWWoJJUCUqNiNjAWP4TOnIBOUtoAdIaKToLgvkQY/26qaslC5swSXsjOq4/uuyumkSUqB3QULklorFXSLSogoUL8DFhwTvAjxpITqCY1TqtFMfZ6c/iB4PG3ZvB+/X3qx/LRpzI+wgeprM84cGIi7VKBIo0pRbOAB01JifKgurJqmeBJVKQppmXO3M/toDwmpVMp0/1KBBPBrH1hQl86VAnMPpwixUyQGA0G0TyzTpInkMSM8vIkusqJAtowe54c+YifGcN7+WUksdjz+8ThbXNoSV/aDOe7kHMTYrZwnj1MTS3ZLt2LsKwJK5qsysyEFgQCAo7joDFsl0iRYC3AWELcNmS5SEoBskNfWCpeKMCSDyA09TxgTk5sO5OkGGQlPLpGZYDeVoUqxhJBzWIuwjaVjqFBz4eEc8D6H9FkOP4t3IyoGaYdth158o2oq2ZPlpK05VDnvxhcqWFrYBxqTr+zDyiksP36CBkSguC7Ol7FxRLTVZOoBMTT1Wcex0/xApltf1jWbOs49YEJXqRXDNT9szM2VnD6GFE+mUD5bH0MM5NcCWZiePxEqllQtqNUmA1XRKcXjlplFxeXYuSMujRPT4utEtBDBVtPuIz2skkEEDzWygH3hXRYXOmgZEH1tGpVKCbL+r5R0+UtwGFzoN49V1AlhtV/A/U8oktLDuyuPCAxQoUSXKj1iMrj+yEo8f2BmvWzJB5k/4iNElZLqMHlKUlgz8BeMolElyLbRGm+2SB+6B1uzGDULAsRA8xLbxrNNgYrXGh5RpIzXywRYgNqGEIlYupKsssZhxyhoaT5zB2cQvpqG4J02aHjJ+BouXg1VMmLcLkIWCCyksCk/eNps1a5aErBBlpygK4cQRYw/kpYMB8RHOp3/p9/wDEBzZ3qlWFlDqIsCJ7QmrpJQpuOjXguTh80h3S3/b9IRrpitBs6k77/k8v9LsD/wBm16ROKBOUJSAlI2SGhLUUsweQpzD+5vmJ6HFpqS0+UWH5gQoe4+8HtC1a0NZeHJTtGKqWcpCAx2JDjqzxtPrwgBTEo/qTcDqNRE1NVomDMhQUORgKPwBaKniMieAcwSpO5CSCIq5xVRVl2do6tU0yZicqwWOwJH0im4z2JAUlUjMU5hnSS7Dcg6/BjRjmv9FVkb7HeC0GSWly5N4LVVDvxKT+VGZXUlkjqwJ9oDxDG5VJLYMVgMlAOnXgIi7PUykpUuZeZMJUt+J0T6Rnce5PyTfyP0nNbcafpA05LREmZfX1+kE96FpzC3GJdioDSgKYxhSyF829+IggSg7gxFWLSLuLX1hh+zTEkhgoB+FuMFUSGSIUyMUzqKCPDYg8OUNRUoZuEFqnsLTQXjdpJJ4iE0ismrDJHdo5ana6v0h3XzgUs2Y7frAstNhwiuXcqRTM6kRU0gDpBj25QHjGIokITm1WpKAOpYnoBeF2NY2mnlm7qPhSl7nifQQqh0kRSK/U9sjnOSWGc3JNxxi2yZoWgNcEAiOa4tVS5jFCcp1JYP8AEOOyWNkfyVm35STp/bGjJj1aKT2WiqrBKSpRTmHD4jOFoMwJmKLbpSk+FI9NT1hbi1UHyEhiLj125wzw6uCkeAEbJcNbiB8RHaiK26oZrmt12EZUu0R0kh7l34xKtLvyiW3sQqeLzCakAcEj3iwU9g+2/wCsK6imP4sHbK/wUw/ly2SIZ+P0cyNVIlQd/wDP7+8amlyi2kTrlbe0DqK06F+RhWABSVSVOR/LPmHD+5vrFVxmR+HqgqUopSWV4S1jtzDvF3XVHKcyb7Djy0tHPscrM6x4CnK6WzO13bTQXi2HbK49jlWNzlgmWSFgjgUq5KSdDzTExxytFzLlBtbKv08VoRYTN8QuwF4fVNU4c6Q7SWqNEcUZK2KKJIqapU1UsSkoAWoPbMD5i4DcfTnFzw+eJiApPlLsTuHZ/X6RWTJTOBOWx1200iw0MoIlpSnQJAHs0TzNMz5YpeSeabOON+sV+Xi01cwoQx8RAPAPGauvWmatKQ4Ugb6K8V/n6Rp2Zw9lKUXZrt+sCEUk2wRVLZYKehLeNRJ9o3n0yGbKD1iQTk3A2F4Aoq8TKhaXDBNuZ3ibVikKgmUtLhgo5f0hwhA14wjx5JWyBt4ukEScVCJJ7w5SkBuccoPTGStDSpmoQCpRCUp1JhLVdqZYKRKdQd1FmtwD7vFAqcVmTVEzFkgnR7DoIjXNV6cY3ejvY8qcrYV2gxRc6ozlWjZRskDYRpi9eaiZmZrAAPvv8xkULy8wS/MGAA6WexBiiS/h1GB8xlJYx6ai9t7iJQwV4hBODpE5a1OokksPsBHSKdMuShKVkZmAyhnJ4ARy3vFfl9Gh/wBiw9SCouWUQ9y+n0eJZIJoDVo6JJmG5NhsIHopoKlpfxBlNyNn+IlmTLHe0UfGcWWicibJN8g5uCVEgjeMyjboRKyxqqEKqVAapS3sR+sM5vlaOe4Li4FSlayAFFWYnS7l/eL4ahwk2Y3vsGf3gzjxYZrZthc3Mkg6pUpPsbfDQaUcbwlwGaErWCfOcw67/b2htV1OQofyqVlPqCQfcN6wvGmCUGnQLVFKXsR0vFUxbCELJUixPp1tF4qpIIhPW0xT0jo3FnRdFCn0plm+0ZmVBUNYMxZZMwtozQJS03i8Vg8aFtWzQnoZYMJgHk8Jiw/iPDbVrQFJqEBkguToBEztYaneMuR2yEtsUIngzJjs5MFoqClLZwkdRGaejQmYbeYb8Y0qaBJewhm02HQnxXEVZSlCwUqPiI39YM7LSlruAS27N87wurcLJUkIGUEgHhfdovmGJRKlpQFPlDPxi0nHjoMqojmU7lzZUKsSlMwAc8IcVWIMWA94U4mbZkjxPttxtEU1aFg92UL8KrTKTzF9IxTzyg2uOBjqFFhUuSi40EVCqlypkxZyhn1GsbFO3RZwoVpzNmlFn1T9YnlVEqYMk5ASdlCCE0YQHDlLuDuIjn0ipiXA8T6QQEP+jTCHlkLAdmN4WVdOtCmWkg84Mkd6g+EKBHX6QUrGCoFE5GYHleCmwaFEqcpOkHUuKrlnOgAKvca3DQNUSGcoLp+REKDB0wHTOz1WmZTSwFAryFxvYsT7mEGKFMmex8qhpwcl29XhR2cWpE/PLIBAUSDooM5TBHanEkT1JVL3TfkSdPT7xBQqdroCVOwHFqUIJKbg3HKGSO0v+2TLL5wyX/tG/XQQJQeNJzGwteAaujMtV9Dodoq4p9haG0nEVL0MWFFf3ktMtd8pBBO1iBf1io4TLKlEaDcxbKcACI5FXQ0pWtj6ixRkhKr8+UEVqwpCgkh2tu3CECZ4F40pJKjM70qILMG4cxvEuiNG6ZMsta4G/wBYCrpKXtaGssBtNNYhq6fMHFiIZN2Wg/cIVDIXTrxhnhawoaktqecQ1GGEh7kxth8lSHGxg5FaHnB+DepnAK1ZWqefKFqsXKj4gUkGxEPJ2FhRClAEi4hLVUgmTnUnu0gNa7wIQXkX0wStqlTEuk23AEDYVVd1MBKrEcY9ideEAokoKU7qOphRKQVKtcxojHQrpFnpsQKlkzCTmLD7Wi0ppGlkmFGAy0qUjMPEAzAbj6RblAMx00iE1bEmqYm7SSpxkqTKdRDZgD4m4gbxSqI5TcEbGHHbOUuTPlzEqI4EFri9mhPV4iqcvPMIKmAJAAdtHbfnFoLVlpvYeVptmuDZ2ZjEiSBMDHW0L0HhprEtO61gs5fb93hmBMb4rLByqSwN3a0BUqJa2RND8CQQ3IKidWHKWCSos+nTjEeUnz7WB4wiafQbAZ+HJQo5VOGNiLwo7h9LbOePCLBVpyFQZwQOvoYGnUgN3sWY635w10BoFwiWpM27OEqPskwvp1sIdy0GQ6sozl2UbhiGUNeB1hOZeWzW4wV2BowsOIY4TPCh3UwhtngRCWPH6xFPkuXEEAfOojJWVIJKTo20SUeKr8qyAIiwmvIORd+sYxajJOaXcbjhAcb7D+UNJWJBRdVpY9SYsFLOCgCAw2jn9JV6JJZv3eL3QTM0tFw5A0iU8fVC1ZvLmssjaGElAOmsLZklTuNomw6rIIBHWFUaLLH0w/8ADHeNfwIezQykgKEbzQwilFBNVKKdQw4xH3KFDrHsTmDKQsMITJrpjtLFucC0AmxGjQl/DcixiqyJaSsk+FQ2Gh5iLfVqX3eaYE6bGKEuWXKruDBhuxMjSotGFVPdrCjo+sHY12gdGSW92Ob1hHhmJJCMqk5jEoqkgElOvCBTJvu6LJ/ENI7tNtz9IoMrSPR6KQ6Dk7DqXyiDMH/50+sej0DJ9rELHM8p9YQTDcdf0jEeiODyNAaT7yQTcvrCqSLx6PRcdh6Q9OXuxMJJovHo9CQGl4Ap2piSXdPpHo9DsiLqk3ENez6yV3JMZj0OcuwLG0gTSwaLRgp/lSeoj0ejvB0ey2zh4DCWd/yK6R6PRnfZqXQ3lG6YYxmPQyAyp9pFHvWe0G0KR3YsI9HolD7mIuwLEvKqKhM86/SMR6KxBl7QLS+cwyQLK6x6PQzEXR/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28" descr="data:image/jpeg;base64,/9j/4AAQSkZJRgABAQAAAQABAAD/2wCEAAkGBxQSEhUUExMWFhUXGBgYGBgYFxkYHhweHB0XFxgYHBocHCggGBwlHBcXITEhJSkrLi4uFx8zODMsNygtLiwBCgoKDg0OGxAQGzIkHyQsLCwsLCwsLCwsLCwsLCwsLCwsLCwsLCwsLCwsLCwsLCwsLCwsLCwsLCwsLCwsLCwsLP/AABEIAPIA0AMBIgACEQEDEQH/xAAcAAACAgMBAQAAAAAAAAAAAAAEBQMGAQIHAAj/xAA6EAABAgQEAwcCBAUFAQEAAAABAhEAAwQhBRIxQVFhcQYTIjKBkaGxwRRC0fAHI1Ji4RUkM3KCFxb/xAAZAQADAQEBAAAAAAAAAAAAAAABAgMEAAX/xAAlEQACAgICAQMFAQAAAAAAAAAAAQIRAyESMUETIlEEMmFxkUL/2gAMAwEAAhEDEQA/AOcicogEO5cjqb/Rj6xtT4RVTz5VF9z+sW7s1hSciJkwAgkn7C372i51NXLkpBsABoNYzxSStl1H5OaUmBTJXgUGUbwSEJSFhQuBYGGPaPFxPmoMvMCOWsIarOZtwYRu2UVJEdNRKWpwG1ixYPKWlJQdwYCwyaXKSGCQ8F4ZXFXeKI8KElvmA+zklQiXT+PUDKdomqq1iUkgjZoTLrQS5Lbx6jrHLlNntzg8XVsk5KxzJlqUGa534RKUK0d21jGF1BK34bNDKZI8QDM94hbH7RBhaFKWmWkOpSgE+sWbtLgv4YICTmCx4nbzDX0vaIew2HE1SFAOEElSthYsHi945hQqEpQSzKBf3cesaseO4fkRyp0c7kYFOmpC5aCUixb7cfSAqqV4QNnLx2GRIShKUJDJSGAEcp7ZTQirmpCbAiw/uAUfrAy4lFWgxnZX51EVOzjm8ZpqQJVnAtpcxHV1BCSA54jlBQp0Jkp8TWdniKtobVm+L1qpSSQlxa28ZRO79ACU3ULwro8QNUsA+VBY84sE1QljMlkkQzSTOT8muJ4flp30aKpg9KlagFeF3YxN2jxOeppJUcqrgix+IHwaRMCw58ujwzVKycnci60cvIyQkEJAIJ0J+0HV1ayQVqHoNDAchBy2YE+rxLTzAQEzUhmfRy/WCmB2DVc5CRmWWBFtDf0jehlMgOol9NG5RFiuQKSwsUhwYpuIV89U9MuXMZlMBtyeClYKo6NU4iEoCSoBWw0duBimY5iIymWUurZ93u7xaQkLlp70JzDX2u0VXtBSJAzPcabsNgIYagynxJTS0BeXKBYwfOxAkEHUiK1+D8ZMw5inRLs/J9o1FUpOZg5B0JtE6sdPWyxUlYkXCXVvCitxsd45SxBtGkqbNSEuMpWfCRfXaHNb2eQmSZk7/lV5RHJfJzb6QOa9MyUpaWCtI9LSqXSTidVJLe0BUNEUjLqXciG0tPeJKPeOlXgO/JUpOEGYPE4aGipSVJTLSHUNGhxMw1SUli/EQHh8qYhQUUsCWHSA22coUgrDpYk5XF94teC4MmrlrmCYQtJPhZwzON97+0VeVT5piis22h52LxH8PUEPmQqyvXT2hIJctgafgufYmSBTmzHOp/iHc2YBs7B42KQkKYNmvYb6P9IXTapKFsQdr7cPS0PnzPFUV/REk9sYrmhKSo6APHMpmCT6ta5+QjvFEurw2ewvewYR0Z2N7htyL+3WDESNzFYTWbvwB+w5jO7EzkpKsqVBrgG/o4vFbmyUqGVhozmO1YticqmQVTFAcE7nkBHHKlaZsxwcpzFQSNLl2ieaMYtJDwk32B0dCiUj+XbUmFtbMmZkBCrrN3hrWzGQoG0BAZcimtEYzV2x3HQLPwzIvMtTlvaDcJxEImEnKpIG8YmgzVHNoNDAOI4cTMCfym5It6Q3KxKotUivTMIUkgtZhtGMFxJC5qgdlEEcP1hLS4RKkTElJUx1SSbw3VRIStS5aEp8Ltx/zFlSFdslxIIWWZkl2J16iEmG4WmVOWHS58uZiVAXhxLWMrq0IsNW5QLV0CZhCgPECMpNin/EFbOYzqkCagsbtduMUXF5SicqlZWcRflUYSixCTq4io4nJMyqTLKgXAKrRz7OJamYguUpcrDPw5wvly1Zc2oDe0F0tQqVLWgS8xIylW4B0U0bzaBSZYKS/LlCJlIRJcVqU5JagpjYpHMQwVVKnhJml1Bm2EV0zQUJSdQ/o8MJEwqZCfK3rHMole2DhSu8VM/JoOcNqQBSSUlibuNo2k0ksJYuYjnBKgAgsAbtAe2GuJClU5alF/Ancaqg2dOWMoSLkbxHKxJJWJaSAloF/FLUshNwCz7dHgOicpJGqFLSpSlOpthDCRPUCiZLDMoFT8i8EUa0qsU5T8GCpyAEnpE7+CLy+KOh4Nj8mrT4VZVbpNr8v6vSN6imGa8cmlVKwpGQkFDKJHxHWuzOMIq5bFhMT5h9xxEUahn9sjuXF6JZbAAqu22Uk+jQixrt7JlgolZlTdACkpCTxL8OEXCXLGxFrGFGO9lJFSCVICZm0wBlA7P/AFesXhh9ONQA5W9nK5oVNU6lE6kklyfUxiXTOwZm0MFTsMmU0xctV1JPoQdCI0kA5jmLFrB4ytfJdA9bQ5yQ+waBlUxyaG1rwwq54SUrflEyqpKkhOnGEcbGbK7UoWnu8ujgKjNfVAzDLGoEexWoEshg97CEsoKM0zACb3hox0TlouNPTpGQqLMN4ErlTMzpUCDtwjfDkCYrKp32cwXXUM0ECWlk6E8YdW4i9kFHNCUAzDlLsA4ibFqnu0KUXIAew2hTVUKycq0WBs+w3IhxLw/KhKSSpJd97RSK8AM0dQmbLzpzM1n2PCKriOLgT86UAkeHhAtfiy5SjJkEpTmOUH56xBhuCd6c6ipnuWLE7tFHrsF+CzGaJUxMxvCoZVfYwVSScqVKQTMQSTlLOHvblygdeBqSk5JoWD+SZ9jC9JnyZmTIWVqEKBPu8RvZfoLrsKTNT3iLHcQRQYRlAJN4GTWd14lJmoTuFALHU3cQ2o8SlzQMqhfaFbZGeWa6MyEFyCA2xgCrkAOBqeEM1II9YGRI8Te8FZKjsMc/t2KaLBk5klSyMuw36xYFz5UpDqKUpGsAYhROlwWIu7PCH/TlzCbFQ3/ZgP3+SbXPoezMclKAKElQO8Qrxlxly66Mb/5gOVI7sMkX4RrOShRSQGXoeELKND+lSGGEVCTmBPiJvDmSuYhlSlBChoRcxXE0p86IJlT5qBdonVE5Qdj2jxeslzjM74FRPizJsrkQGizSv4hqYhVM6hulfh+Q4+YpVNXJWl4kRMJ0sPkw8cko+QJpakS4tj8yfPK1jK4YBPiAA20f1gKWkZlNuNdYkmShw0vHlSggAnfeBtuy8PwwWrlkpA2H1gYyVhQzWYe8NzMSlOZ3hcqcVAqUGANnhqKJmFoCl94q5LAcoLkhJSQBdtYrNbiqkgHIRdiTpyaHFPVujME63aFcX2zpNXonlzsjF22Noe4eogOpRI2hFISFfl5sYIp61QTlUGY2vD4rQjrwFYtUALBJseOkZlB0eBbnVtgOEVntBiwStsoVpY84Ok1oQACCCRbKHil7JsUYpho/EpUQbqDt8tFnFVKAyBSeABI/bxScdxGZ3wTLfRi4/bQxpsPXl7xYc6pfbjBb+Tkyy1takzCiWM6gH5DhmO31gWmlJzXUnvN7fthCPB6iaFMly5c/qYfggKKiHJZ2HCJP29lXk4xt9kOIUxmeYltDl3HCK9UYeJc0GVeWdUEsRzBi2omJNmV7RHOw9J29jA9WXgzerJsXysV7o5SoqFnSrzDodxDalmJU6klx+7QtnU6FeEpzDn9jGsiX3RcE5SQ7l/WBzjL9gbTJcar1oKcgLPct8dINl4yggPKY8RBiZgIszQBidAmYH0PK3vDxmuh8eRLQwpsSpD4FlieMJ6yjSJk0ymITlHqbn4hL/o0qYrzKKuRh9T0jysp0K8x1fgL8GhpySKSnXZDSzSSEkACDFotyiCZSBItb3jSXVhVjttGdtNkZNT2jVdSEvlS7anQRp3s2zLAB0YRtOogtedJKQQxTtE6CAACCW3Ec+PyclDyzMtUwM60EnlEdUrMClY6FJ+oMbLCAUlN9jyhTXYoEqVxSIdRvorxitoOkJISoJVmB0B2getmTEoALJB+0B4JjaFLYO5N4NxOszLS6XHCGcWnTHTVAtQpM1ISo3sfWC6GZl8JOugiZdKgkKFmvGs6mLhQufpAb3QWw6jAIOxvEciamYpaCNP28DCStCswU4bSM4YuWp1gkKvmBh0tCgFdQiYok2Kdzyg3C0Zsqsx1IJbThEUmr7xZKQFJdjbhDqiWCFZrJPCzQz+AVoQ12EnvwtBzPY9OMPEpCUgZXbjCLE8WTIqEAK/lrDFXCIcT7UpSrupeZWnjOhgqLJsOwFKwgFaCCq7A6DnDecUoS6mSOJPwOMQ1GIIlnK4zG7cBxMV7vDVVhCyckkAhOxJ0JiSV2ybbk7Y+kT1LuxQjnqefKNampK/CHbeN5pzMlPtEqJYQwNzwH3iDbYrI5FM2sJu1tZklpG6lhhyFzFnYGKx2tw/vplLLdjMmiUDwzlIimGK5o6PYV2bmzO7dSVZPyrYt0dmeG05dm4x0kUSJctMtCQEJSEpS1gBZoqPaHBwkFaB4fzAfl5jl9Ivmxf6Q7W7KfT4cETAu5Z/COPXhDwLs6rcoM7LYSpZMyakiU4yAi6uJPBP16RZ6zDZKyR3Sb8m9m0jnhcthmuXRQ5i83QwpxCUtKsydCPmLLilB3KynUag8jC6skum/IxkpxeyabizTD1koSTq14OCARpaFchfdpU1ydILwue4b4gbsDJJ1Kgg6B7RWa/BlrUApsw0WPzCLjMkpUGIsYGp6fKMp2t6RSMnHoMZUirYdgipDkAFZOsGVacuUlJcsP8w1qlFyE3P71gdODlQJK1ZjudugguVu2VjP5F86kmBEzKS5vGuG1ykSkA+ZmvvzhhT0k5IOcvZhGVYQVAFhbnBUkUc49gEmpUCM4Pme0Wzsn2STPzTlkplElgLFR3L7D97QD2VwNU+oVLJypSnOXDlnAtHRjPTLSEIDBICRFlKMFyn0BXLSKJifZCdIWU06DMSpilQyjK5LhTnhvEn/5eoJyFGVJ1USGHMMb9BF2TVElhEhQesNjljyW4jS5Ls4d/EvsvOpkyllQmSvLnSGZWwUHLOBYxXcLp+9yki6THVP4gzqmo/28ulm9yk5pi8rhZF0hIF2Bu8cwpJ3c5gzkK04cjFZaWhF3sbYjKTmD6kh+bG3pDqRJAJKAAVM56RV6aZ3szMrRD+sM8FmlAJzkuSQ+0ScLVF1xb60M0qWFZAf3zMMaWU19TxgOVIJNnvcwXU1SZKXUWsfgExklH3GbP94CcT/3iZW2Qv8A9ixA9h8wpx/GkitpU3Akzpa1H/0guPR4X9/MnTP5SVGYtTpCQSo8AALw9/8Al+JVSjNWiXJJY/zFhz/5RmbTdo2Y8VNMXjR3SciBDJDsQ4LuPtBMoKRLT3hGYAZm0dg7W4xAqbfUNodRrHZvqIY3TeysYtka5WgFgLNwjyJV4kllSjp72MSTpLAkhzsOPKOw5lkVpf06UaKb2tIVNIGgCR9/vFXxGtyJCAHJFuUWvEcHqLrXLJf+khXwLiKpPlqMwghmYXFxvGaafJtkFdtiyaTqR7RpS4iqWsOxTvxhpMlnYPAkymJuQ0R5X2Byb7LFImAgQMCQpV7aj7iF9HWCXZRcdImxAFS0qQRlKdRvyh4vQIk0qYhAc3O7XiM44hgQCRpYRJIS4G0BY9SHu80sDM4fmIEXY0ab2a1eNIJAC8p3dP3g2lxRBGvJ4os9fiUG0IcwyTUiWWAsoWizxqivBUdo7GJSada0kEqUxPQBvqY1rEEhQB8TWOkV/wDhRi1lUnd3OeaVg/8AUMR6gRdJlD4uUdnw+thUYjY3x7FEhBAGY306wwlyiRBMuigtcsgFhfZ4P0mCeNtyDOaapC+XTF4pv8VcApzRrnlCUzklORaQAVEkDKW8wZzfRnhlN7XTkqKFykoUC1wq3zfrCnGJpqf+U5gxAGw5gDfnGh54JUR5HFStSM6d1KyiHlNMCMubQDaMTKdJObKD0cfEZrFpCUqNhe0FuzQk1se4ViRUhS1BkpLDj6wgxiuVOW7O3lSNupiWlHeJyoUUoNy4ZzxhvR0SJacqA53Jiaiou2BQcnbOvdiOzEuhp0pDKmqAMyYwBJN8oOoSNAPXeLJlih9nu3kqXKRLqQsLSGzJTmBAsDq4LcovFDWInS0zJZdKw6XBFuh0jUmn0TlFrsGrByLa7Qsq5uRLjc/uw14RYJskNeE1TJJ25fbTptHm/VYJOXOJSMtURUc/MkkndtLtw00eGVOkkAnWIpMpm5/MM5CWg/SY5KXJ/FHSeqBzKgTE8Flz0stNxooWUOh+2kOZhCUlR2DnfSK9inbOlkyyvPmbZiL+oHw8b5ONe4g/yUXEsNMmaqWb5TryIBHwRAhpnj1d2iCgZyrrX4gkc9H4BmhVQ4qUy1qXeYpRIGwsG9A0eXKO3RI3xRCZeUbqPVhuftGlJMUANMhNmOnps8LKiuMwuxJ00tGyFrQxTLSkDXcq9doMGkqKQkkmmWROlo1mTApKgXGxiKmqs0rvG/K7faBUTO8mOlToUGIPSx5GBGk9ghV7BKcU4UUG2bjrCWrV/M7uX4mLJIG2kWSsoRMKU+FP9SyLgcuZ0jREl7IAljp4iOL7dI0RakjXan0HdicSl0NUhUxXnBlrOyQpi56EJfk8dhxiqTLkLmEt4bb3Pl63j5+raIpUL5uDwXUdrCgIlELOUWCiWT0ikZuKaRPJFo6zhHa2VkSJ7pULFQDg87XEWyXlUAUkEEOCLgjiI4zLWCh9iH+IR9lv4i1VKpcqWBPlZ1ZZans5J8KhcDkXHSOwZpPUiMW2db7eUIMkTModBud2Nm53aOZVNR3PjSSUk+JB+vKHk7G6yqAVOKEjUS0Bh/6ckkgc4XzkJW4Nj9ekQzyUpWjn2UqVTTZSFd7mCyWAI16NrDShwCWUjvE5y35hpDKVi4USmaAx3F2iWahVu7mAji0UnJ3o05E6oxWYcmZLyacCNQ28SfhAE+kZp5pBZS0n4MFqDiJdmXaOe0+Mr74yVJ8WYotxdtI63/Demm98SZqyhKC6MxyAnTwuz6+0c8qsFy1sucLhWYK5KCbH1H0jrn8O5yAmYlxnKnbiAGtxYv7xog05qvgo8smqZbwiNF04O0EOAH0HOONdtf4gTZs6ZKpp2SnT4cyAHWfzHPqA7gM2j7xpk0jkrOh4LjsqonzpCfNJIALghQ0LdDaLAhA2PtHy+ueUB0KUgp0IJB9xeNsF/iBWYeVIkKSUKuUTElQzHVQuCCet4njnfYWqPp9Vo4B2hTLXUzu7DoM1ZTwuXccneHY7YV1VLIWUolkAKCUtqNHLn5gJEkM5AjN9Tl6SRPJaEiKGYosGSOQeCBRKSLseWXX2h3KQGtAeMVIkhMwk5QWI66fMSg1LTQ2NxepIgp5Y0bKrgR94jr56keaWCn+oGJRjlPNBCVZVEb8YWYUlZSuXOnBWYlkkNbZlbw8sfHY04RjslNcBL7sMl73O2tuMOqPJMQFJYH7/AHhTU4cotZwOYMZk0a0gBmGoAbXi0QlNeESbiMKq2usCy6wOAeLPBqAWZZccxeFFTSrRMDIKkqfK3Hn9YGNvlaGxN8tE1dLdXiG1v8CBpOCBb535PDeioyfMfFzgrIE2inOTdjTySbroRLK6eSqVnuoeBX9Ozcoq1ZSzZQStNjxH6xeK2rDEKlkpa+8Vijp1qmKKFNIH5VXPSLY2NFX2gih7SzUpDsu3GGFHjCphUqcO6QkODzhXMEoqDeA7FrQ1rZaJ0nIfKRdSbtHSjBjvCT4RSpCQFJGYb6vDUSwBYNyEK6ihLukt0ME0/eDd+RB+sR5NszSk2yOvSD5vcfeBqerUg28Sf3pxhrN8Vikn0P1hb3BlqOX1Qpv1tDcq0xoz8MNKxMyqSQQ49NR6axrieNopAFKKgXZOV3f00gWWoJJUCUqNiNjAWP4TOnIBOUtoAdIaKToLgvkQY/26qaslC5swSXsjOq4/uuyumkSUqB3QULklorFXSLSogoUL8DFhwTvAjxpITqCY1TqtFMfZ6c/iB4PG3ZvB+/X3qx/LRpzI+wgeprM84cGIi7VKBIo0pRbOAB01JifKgurJqmeBJVKQppmXO3M/toDwmpVMp0/1KBBPBrH1hQl86VAnMPpwixUyQGA0G0TyzTpInkMSM8vIkusqJAtowe54c+YifGcN7+WUksdjz+8ThbXNoSV/aDOe7kHMTYrZwnj1MTS3ZLt2LsKwJK5qsysyEFgQCAo7joDFsl0iRYC3AWELcNmS5SEoBskNfWCpeKMCSDyA09TxgTk5sO5OkGGQlPLpGZYDeVoUqxhJBzWIuwjaVjqFBz4eEc8D6H9FkOP4t3IyoGaYdth158o2oq2ZPlpK05VDnvxhcqWFrYBxqTr+zDyiksP36CBkSguC7Ol7FxRLTVZOoBMTT1Wcex0/xApltf1jWbOs49YEJXqRXDNT9szM2VnD6GFE+mUD5bH0MM5NcCWZiePxEqllQtqNUmA1XRKcXjlplFxeXYuSMujRPT4utEtBDBVtPuIz2skkEEDzWygH3hXRYXOmgZEH1tGpVKCbL+r5R0+UtwGFzoN49V1AlhtV/A/U8oktLDuyuPCAxQoUSXKj1iMrj+yEo8f2BmvWzJB5k/4iNElZLqMHlKUlgz8BeMolElyLbRGm+2SB+6B1uzGDULAsRA8xLbxrNNgYrXGh5RpIzXywRYgNqGEIlYupKsssZhxyhoaT5zB2cQvpqG4J02aHjJ+BouXg1VMmLcLkIWCCyksCk/eNps1a5aErBBlpygK4cQRYw/kpYMB8RHOp3/p9/wDEBzZ3qlWFlDqIsCJ7QmrpJQpuOjXguTh80h3S3/b9IRrpitBs6k77/k8v9LsD/wBm16ROKBOUJSAlI2SGhLUUsweQpzD+5vmJ6HFpqS0+UWH5gQoe4+8HtC1a0NZeHJTtGKqWcpCAx2JDjqzxtPrwgBTEo/qTcDqNRE1NVomDMhQUORgKPwBaKniMieAcwSpO5CSCIq5xVRVl2do6tU0yZicqwWOwJH0im4z2JAUlUjMU5hnSS7Dcg6/BjRjmv9FVkb7HeC0GSWly5N4LVVDvxKT+VGZXUlkjqwJ9oDxDG5VJLYMVgMlAOnXgIi7PUykpUuZeZMJUt+J0T6Rnce5PyTfyP0nNbcafpA05LREmZfX1+kE96FpzC3GJdioDSgKYxhSyF829+IggSg7gxFWLSLuLX1hh+zTEkhgoB+FuMFUSGSIUyMUzqKCPDYg8OUNRUoZuEFqnsLTQXjdpJJ4iE0ismrDJHdo5ana6v0h3XzgUs2Y7frAstNhwiuXcqRTM6kRU0gDpBj25QHjGIokITm1WpKAOpYnoBeF2NY2mnlm7qPhSl7nifQQqh0kRSK/U9sjnOSWGc3JNxxi2yZoWgNcEAiOa4tVS5jFCcp1JYP8AEOOyWNkfyVm35STp/bGjJj1aKT2WiqrBKSpRTmHD4jOFoMwJmKLbpSk+FI9NT1hbi1UHyEhiLj125wzw6uCkeAEbJcNbiB8RHaiK26oZrmt12EZUu0R0kh7l34xKtLvyiW3sQqeLzCakAcEj3iwU9g+2/wCsK6imP4sHbK/wUw/ly2SIZ+P0cyNVIlQd/wDP7+8amlyi2kTrlbe0DqK06F+RhWABSVSVOR/LPmHD+5vrFVxmR+HqgqUopSWV4S1jtzDvF3XVHKcyb7Djy0tHPscrM6x4CnK6WzO13bTQXi2HbK49jlWNzlgmWSFgjgUq5KSdDzTExxytFzLlBtbKv08VoRYTN8QuwF4fVNU4c6Q7SWqNEcUZK2KKJIqapU1UsSkoAWoPbMD5i4DcfTnFzw+eJiApPlLsTuHZ/X6RWTJTOBOWx1200iw0MoIlpSnQJAHs0TzNMz5YpeSeabOON+sV+Xi01cwoQx8RAPAPGauvWmatKQ4Ugb6K8V/n6Rp2Zw9lKUXZrt+sCEUk2wRVLZYKehLeNRJ9o3n0yGbKD1iQTk3A2F4Aoq8TKhaXDBNuZ3ibVikKgmUtLhgo5f0hwhA14wjx5JWyBt4ukEScVCJJ7w5SkBuccoPTGStDSpmoQCpRCUp1JhLVdqZYKRKdQd1FmtwD7vFAqcVmTVEzFkgnR7DoIjXNV6cY3ejvY8qcrYV2gxRc6ozlWjZRskDYRpi9eaiZmZrAAPvv8xkULy8wS/MGAA6WexBiiS/h1GB8xlJYx6ai9t7iJQwV4hBODpE5a1OokksPsBHSKdMuShKVkZmAyhnJ4ARy3vFfl9Gh/wBiw9SCouWUQ9y+n0eJZIJoDVo6JJmG5NhsIHopoKlpfxBlNyNn+IlmTLHe0UfGcWWicibJN8g5uCVEgjeMyjboRKyxqqEKqVAapS3sR+sM5vlaOe4Li4FSlayAFFWYnS7l/eL4ahwk2Y3vsGf3gzjxYZrZthc3Mkg6pUpPsbfDQaUcbwlwGaErWCfOcw67/b2htV1OQofyqVlPqCQfcN6wvGmCUGnQLVFKXsR0vFUxbCELJUixPp1tF4qpIIhPW0xT0jo3FnRdFCn0plm+0ZmVBUNYMxZZMwtozQJS03i8Vg8aFtWzQnoZYMJgHk8Jiw/iPDbVrQFJqEBkguToBEztYaneMuR2yEtsUIngzJjs5MFoqClLZwkdRGaejQmYbeYb8Y0qaBJewhm02HQnxXEVZSlCwUqPiI39YM7LSlruAS27N87wurcLJUkIGUEgHhfdovmGJRKlpQFPlDPxi0nHjoMqojmU7lzZUKsSlMwAc8IcVWIMWA94U4mbZkjxPttxtEU1aFg92UL8KrTKTzF9IxTzyg2uOBjqFFhUuSi40EVCqlypkxZyhn1GsbFO3RZwoVpzNmlFn1T9YnlVEqYMk5ASdlCCE0YQHDlLuDuIjn0ipiXA8T6QQEP+jTCHlkLAdmN4WVdOtCmWkg84Mkd6g+EKBHX6QUrGCoFE5GYHleCmwaFEqcpOkHUuKrlnOgAKvca3DQNUSGcoLp+REKDB0wHTOz1WmZTSwFAryFxvYsT7mEGKFMmex8qhpwcl29XhR2cWpE/PLIBAUSDooM5TBHanEkT1JVL3TfkSdPT7xBQqdroCVOwHFqUIJKbg3HKGSO0v+2TLL5wyX/tG/XQQJQeNJzGwteAaujMtV9Dodoq4p9haG0nEVL0MWFFf3ktMtd8pBBO1iBf1io4TLKlEaDcxbKcACI5FXQ0pWtj6ixRkhKr8+UEVqwpCgkh2tu3CECZ4F40pJKjM70qILMG4cxvEuiNG6ZMsta4G/wBYCrpKXtaGssBtNNYhq6fMHFiIZN2Wg/cIVDIXTrxhnhawoaktqecQ1GGEh7kxth8lSHGxg5FaHnB+DepnAK1ZWqefKFqsXKj4gUkGxEPJ2FhRClAEi4hLVUgmTnUnu0gNa7wIQXkX0wStqlTEuk23AEDYVVd1MBKrEcY9ideEAokoKU7qOphRKQVKtcxojHQrpFnpsQKlkzCTmLD7Wi0ppGlkmFGAy0qUjMPEAzAbj6RblAMx00iE1bEmqYm7SSpxkqTKdRDZgD4m4gbxSqI5TcEbGHHbOUuTPlzEqI4EFri9mhPV4iqcvPMIKmAJAAdtHbfnFoLVlpvYeVptmuDZ2ZjEiSBMDHW0L0HhprEtO61gs5fb93hmBMb4rLByqSwN3a0BUqJa2RND8CQQ3IKidWHKWCSos+nTjEeUnz7WB4wiafQbAZ+HJQo5VOGNiLwo7h9LbOePCLBVpyFQZwQOvoYGnUgN3sWY635w10BoFwiWpM27OEqPskwvp1sIdy0GQ6sozl2UbhiGUNeB1hOZeWzW4wV2BowsOIY4TPCh3UwhtngRCWPH6xFPkuXEEAfOojJWVIJKTo20SUeKr8qyAIiwmvIORd+sYxajJOaXcbjhAcb7D+UNJWJBRdVpY9SYsFLOCgCAw2jn9JV6JJZv3eL3QTM0tFw5A0iU8fVC1ZvLmssjaGElAOmsLZklTuNomw6rIIBHWFUaLLH0w/8ADHeNfwIezQykgKEbzQwilFBNVKKdQw4xH3KFDrHsTmDKQsMITJrpjtLFucC0AmxGjQl/DcixiqyJaSsk+FQ2Gh5iLfVqX3eaYE6bGKEuWXKruDBhuxMjSotGFVPdrCjo+sHY12gdGSW92Ob1hHhmJJCMqk5jEoqkgElOvCBTJvu6LJ/ENI7tNtz9IoMrSPR6KQ6Dk7DqXyiDMH/50+sej0DJ9rELHM8p9YQTDcdf0jEeiODyNAaT7yQTcvrCqSLx6PRcdh6Q9OXuxMJJovHo9CQGl4Ap2piSXdPpHo9DsiLqk3ENez6yV3JMZj0OcuwLG0gTSwaLRgp/lSeoj0ejvB0ey2zh4DCWd/yK6R6PRnfZqXQ3lG6YYxmPQyAyp9pFHvWe0G0KR3YsI9HolD7mIuwLEvKqKhM86/SMR6KxBl7QLS+cwyQLK6x6PQzEXR/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30" descr="data:image/jpeg;base64,/9j/4AAQSkZJRgABAQAAAQABAAD/2wCEAAkGBxQSEhUUExMWFhUXGBgYGBgYFxkYHhweHB0XFxgYHBocHCggGBwlHBcXITEhJSkrLi4uFx8zODMsNygtLiwBCgoKDg0OGxAQGzIkHyQsLCwsLCwsLCwsLCwsLCwsLCwsLCwsLCwsLCwsLCwsLCwsLCwsLCwsLCwsLCwsLCwsLP/AABEIAPIA0AMBIgACEQEDEQH/xAAcAAACAgMBAQAAAAAAAAAAAAAEBQMGAQIHAAj/xAA6EAABAgQEAwcCBAUFAQEAAAABAhEAAwQhBRIxQVFhcQYTIjKBkaGxwRRC0fAHI1Ji4RUkM3KCFxb/xAAZAQADAQEBAAAAAAAAAAAAAAABAgMEAAX/xAAlEQACAgICAQMFAQAAAAAAAAAAAQIRAyESMUETIlEEMmFxkUL/2gAMAwEAAhEDEQA/AOcicogEO5cjqb/Rj6xtT4RVTz5VF9z+sW7s1hSciJkwAgkn7C372i51NXLkpBsABoNYzxSStl1H5OaUmBTJXgUGUbwSEJSFhQuBYGGPaPFxPmoMvMCOWsIarOZtwYRu2UVJEdNRKWpwG1ixYPKWlJQdwYCwyaXKSGCQ8F4ZXFXeKI8KElvmA+zklQiXT+PUDKdomqq1iUkgjZoTLrQS5Lbx6jrHLlNntzg8XVsk5KxzJlqUGa534RKUK0d21jGF1BK34bNDKZI8QDM94hbH7RBhaFKWmWkOpSgE+sWbtLgv4YICTmCx4nbzDX0vaIew2HE1SFAOEElSthYsHi945hQqEpQSzKBf3cesaseO4fkRyp0c7kYFOmpC5aCUixb7cfSAqqV4QNnLx2GRIShKUJDJSGAEcp7ZTQirmpCbAiw/uAUfrAy4lFWgxnZX51EVOzjm8ZpqQJVnAtpcxHV1BCSA54jlBQp0Jkp8TWdniKtobVm+L1qpSSQlxa28ZRO79ACU3ULwro8QNUsA+VBY84sE1QljMlkkQzSTOT8muJ4flp30aKpg9KlagFeF3YxN2jxOeppJUcqrgix+IHwaRMCw58ujwzVKycnci60cvIyQkEJAIJ0J+0HV1ayQVqHoNDAchBy2YE+rxLTzAQEzUhmfRy/WCmB2DVc5CRmWWBFtDf0jehlMgOol9NG5RFiuQKSwsUhwYpuIV89U9MuXMZlMBtyeClYKo6NU4iEoCSoBWw0duBimY5iIymWUurZ93u7xaQkLlp70JzDX2u0VXtBSJAzPcabsNgIYagynxJTS0BeXKBYwfOxAkEHUiK1+D8ZMw5inRLs/J9o1FUpOZg5B0JtE6sdPWyxUlYkXCXVvCitxsd45SxBtGkqbNSEuMpWfCRfXaHNb2eQmSZk7/lV5RHJfJzb6QOa9MyUpaWCtI9LSqXSTidVJLe0BUNEUjLqXciG0tPeJKPeOlXgO/JUpOEGYPE4aGipSVJTLSHUNGhxMw1SUli/EQHh8qYhQUUsCWHSA22coUgrDpYk5XF94teC4MmrlrmCYQtJPhZwzON97+0VeVT5piis22h52LxH8PUEPmQqyvXT2hIJctgafgufYmSBTmzHOp/iHc2YBs7B42KQkKYNmvYb6P9IXTapKFsQdr7cPS0PnzPFUV/REk9sYrmhKSo6APHMpmCT6ta5+QjvFEurw2ewvewYR0Z2N7htyL+3WDESNzFYTWbvwB+w5jO7EzkpKsqVBrgG/o4vFbmyUqGVhozmO1YticqmQVTFAcE7nkBHHKlaZsxwcpzFQSNLl2ieaMYtJDwk32B0dCiUj+XbUmFtbMmZkBCrrN3hrWzGQoG0BAZcimtEYzV2x3HQLPwzIvMtTlvaDcJxEImEnKpIG8YmgzVHNoNDAOI4cTMCfym5It6Q3KxKotUivTMIUkgtZhtGMFxJC5qgdlEEcP1hLS4RKkTElJUx1SSbw3VRIStS5aEp8Ltx/zFlSFdslxIIWWZkl2J16iEmG4WmVOWHS58uZiVAXhxLWMrq0IsNW5QLV0CZhCgPECMpNin/EFbOYzqkCagsbtduMUXF5SicqlZWcRflUYSixCTq4io4nJMyqTLKgXAKrRz7OJamYguUpcrDPw5wvly1Zc2oDe0F0tQqVLWgS8xIylW4B0U0bzaBSZYKS/LlCJlIRJcVqU5JagpjYpHMQwVVKnhJml1Bm2EV0zQUJSdQ/o8MJEwqZCfK3rHMole2DhSu8VM/JoOcNqQBSSUlibuNo2k0ksJYuYjnBKgAgsAbtAe2GuJClU5alF/Ancaqg2dOWMoSLkbxHKxJJWJaSAloF/FLUshNwCz7dHgOicpJGqFLSpSlOpthDCRPUCiZLDMoFT8i8EUa0qsU5T8GCpyAEnpE7+CLy+KOh4Nj8mrT4VZVbpNr8v6vSN6imGa8cmlVKwpGQkFDKJHxHWuzOMIq5bFhMT5h9xxEUahn9sjuXF6JZbAAqu22Uk+jQixrt7JlgolZlTdACkpCTxL8OEXCXLGxFrGFGO9lJFSCVICZm0wBlA7P/AFesXhh9ONQA5W9nK5oVNU6lE6kklyfUxiXTOwZm0MFTsMmU0xctV1JPoQdCI0kA5jmLFrB4ytfJdA9bQ5yQ+waBlUxyaG1rwwq54SUrflEyqpKkhOnGEcbGbK7UoWnu8ujgKjNfVAzDLGoEexWoEshg97CEsoKM0zACb3hox0TlouNPTpGQqLMN4ErlTMzpUCDtwjfDkCYrKp32cwXXUM0ECWlk6E8YdW4i9kFHNCUAzDlLsA4ibFqnu0KUXIAew2hTVUKycq0WBs+w3IhxLw/KhKSSpJd97RSK8AM0dQmbLzpzM1n2PCKriOLgT86UAkeHhAtfiy5SjJkEpTmOUH56xBhuCd6c6ipnuWLE7tFHrsF+CzGaJUxMxvCoZVfYwVSScqVKQTMQSTlLOHvblygdeBqSk5JoWD+SZ9jC9JnyZmTIWVqEKBPu8RvZfoLrsKTNT3iLHcQRQYRlAJN4GTWd14lJmoTuFALHU3cQ2o8SlzQMqhfaFbZGeWa6MyEFyCA2xgCrkAOBqeEM1II9YGRI8Te8FZKjsMc/t2KaLBk5klSyMuw36xYFz5UpDqKUpGsAYhROlwWIu7PCH/TlzCbFQ3/ZgP3+SbXPoezMclKAKElQO8Qrxlxly66Mb/5gOVI7sMkX4RrOShRSQGXoeELKND+lSGGEVCTmBPiJvDmSuYhlSlBChoRcxXE0p86IJlT5qBdonVE5Qdj2jxeslzjM74FRPizJsrkQGizSv4hqYhVM6hulfh+Q4+YpVNXJWl4kRMJ0sPkw8cko+QJpakS4tj8yfPK1jK4YBPiAA20f1gKWkZlNuNdYkmShw0vHlSggAnfeBtuy8PwwWrlkpA2H1gYyVhQzWYe8NzMSlOZ3hcqcVAqUGANnhqKJmFoCl94q5LAcoLkhJSQBdtYrNbiqkgHIRdiTpyaHFPVujME63aFcX2zpNXonlzsjF22Noe4eogOpRI2hFISFfl5sYIp61QTlUGY2vD4rQjrwFYtUALBJseOkZlB0eBbnVtgOEVntBiwStsoVpY84Ok1oQACCCRbKHil7JsUYpho/EpUQbqDt8tFnFVKAyBSeABI/bxScdxGZ3wTLfRi4/bQxpsPXl7xYc6pfbjBb+Tkyy1takzCiWM6gH5DhmO31gWmlJzXUnvN7fthCPB6iaFMly5c/qYfggKKiHJZ2HCJP29lXk4xt9kOIUxmeYltDl3HCK9UYeJc0GVeWdUEsRzBi2omJNmV7RHOw9J29jA9WXgzerJsXysV7o5SoqFnSrzDodxDalmJU6klx+7QtnU6FeEpzDn9jGsiX3RcE5SQ7l/WBzjL9gbTJcar1oKcgLPct8dINl4yggPKY8RBiZgIszQBidAmYH0PK3vDxmuh8eRLQwpsSpD4FlieMJ6yjSJk0ymITlHqbn4hL/o0qYrzKKuRh9T0jysp0K8x1fgL8GhpySKSnXZDSzSSEkACDFotyiCZSBItb3jSXVhVjttGdtNkZNT2jVdSEvlS7anQRp3s2zLAB0YRtOogtedJKQQxTtE6CAACCW3Ec+PyclDyzMtUwM60EnlEdUrMClY6FJ+oMbLCAUlN9jyhTXYoEqVxSIdRvorxitoOkJISoJVmB0B2getmTEoALJB+0B4JjaFLYO5N4NxOszLS6XHCGcWnTHTVAtQpM1ISo3sfWC6GZl8JOugiZdKgkKFmvGs6mLhQufpAb3QWw6jAIOxvEciamYpaCNP28DCStCswU4bSM4YuWp1gkKvmBh0tCgFdQiYok2Kdzyg3C0Zsqsx1IJbThEUmr7xZKQFJdjbhDqiWCFZrJPCzQz+AVoQ12EnvwtBzPY9OMPEpCUgZXbjCLE8WTIqEAK/lrDFXCIcT7UpSrupeZWnjOhgqLJsOwFKwgFaCCq7A6DnDecUoS6mSOJPwOMQ1GIIlnK4zG7cBxMV7vDVVhCyckkAhOxJ0JiSV2ybbk7Y+kT1LuxQjnqefKNampK/CHbeN5pzMlPtEqJYQwNzwH3iDbYrI5FM2sJu1tZklpG6lhhyFzFnYGKx2tw/vplLLdjMmiUDwzlIimGK5o6PYV2bmzO7dSVZPyrYt0dmeG05dm4x0kUSJctMtCQEJSEpS1gBZoqPaHBwkFaB4fzAfl5jl9Ivmxf6Q7W7KfT4cETAu5Z/COPXhDwLs6rcoM7LYSpZMyakiU4yAi6uJPBP16RZ6zDZKyR3Sb8m9m0jnhcthmuXRQ5i83QwpxCUtKsydCPmLLilB3KynUag8jC6skum/IxkpxeyabizTD1koSTq14OCARpaFchfdpU1ydILwue4b4gbsDJJ1Kgg6B7RWa/BlrUApsw0WPzCLjMkpUGIsYGp6fKMp2t6RSMnHoMZUirYdgipDkAFZOsGVacuUlJcsP8w1qlFyE3P71gdODlQJK1ZjudugguVu2VjP5F86kmBEzKS5vGuG1ykSkA+ZmvvzhhT0k5IOcvZhGVYQVAFhbnBUkUc49gEmpUCM4Pme0Wzsn2STPzTlkplElgLFR3L7D97QD2VwNU+oVLJypSnOXDlnAtHRjPTLSEIDBICRFlKMFyn0BXLSKJifZCdIWU06DMSpilQyjK5LhTnhvEn/5eoJyFGVJ1USGHMMb9BF2TVElhEhQesNjljyW4jS5Ls4d/EvsvOpkyllQmSvLnSGZWwUHLOBYxXcLp+9yki6THVP4gzqmo/28ulm9yk5pi8rhZF0hIF2Bu8cwpJ3c5gzkK04cjFZaWhF3sbYjKTmD6kh+bG3pDqRJAJKAAVM56RV6aZ3szMrRD+sM8FmlAJzkuSQ+0ScLVF1xb60M0qWFZAf3zMMaWU19TxgOVIJNnvcwXU1SZKXUWsfgExklH3GbP94CcT/3iZW2Qv8A9ixA9h8wpx/GkitpU3Akzpa1H/0guPR4X9/MnTP5SVGYtTpCQSo8AALw9/8Al+JVSjNWiXJJY/zFhz/5RmbTdo2Y8VNMXjR3SciBDJDsQ4LuPtBMoKRLT3hGYAZm0dg7W4xAqbfUNodRrHZvqIY3TeysYtka5WgFgLNwjyJV4kllSjp72MSTpLAkhzsOPKOw5lkVpf06UaKb2tIVNIGgCR9/vFXxGtyJCAHJFuUWvEcHqLrXLJf+khXwLiKpPlqMwghmYXFxvGaafJtkFdtiyaTqR7RpS4iqWsOxTvxhpMlnYPAkymJuQ0R5X2Byb7LFImAgQMCQpV7aj7iF9HWCXZRcdImxAFS0qQRlKdRvyh4vQIk0qYhAc3O7XiM44hgQCRpYRJIS4G0BY9SHu80sDM4fmIEXY0ab2a1eNIJAC8p3dP3g2lxRBGvJ4os9fiUG0IcwyTUiWWAsoWizxqivBUdo7GJSada0kEqUxPQBvqY1rEEhQB8TWOkV/wDhRi1lUnd3OeaVg/8AUMR6gRdJlD4uUdnw+thUYjY3x7FEhBAGY306wwlyiRBMuigtcsgFhfZ4P0mCeNtyDOaapC+XTF4pv8VcApzRrnlCUzklORaQAVEkDKW8wZzfRnhlN7XTkqKFykoUC1wq3zfrCnGJpqf+U5gxAGw5gDfnGh54JUR5HFStSM6d1KyiHlNMCMubQDaMTKdJObKD0cfEZrFpCUqNhe0FuzQk1se4ViRUhS1BkpLDj6wgxiuVOW7O3lSNupiWlHeJyoUUoNy4ZzxhvR0SJacqA53Jiaiou2BQcnbOvdiOzEuhp0pDKmqAMyYwBJN8oOoSNAPXeLJlih9nu3kqXKRLqQsLSGzJTmBAsDq4LcovFDWInS0zJZdKw6XBFuh0jUmn0TlFrsGrByLa7Qsq5uRLjc/uw14RYJskNeE1TJJ25fbTptHm/VYJOXOJSMtURUc/MkkndtLtw00eGVOkkAnWIpMpm5/MM5CWg/SY5KXJ/FHSeqBzKgTE8Flz0stNxooWUOh+2kOZhCUlR2DnfSK9inbOlkyyvPmbZiL+oHw8b5ONe4g/yUXEsNMmaqWb5TryIBHwRAhpnj1d2iCgZyrrX4gkc9H4BmhVQ4qUy1qXeYpRIGwsG9A0eXKO3RI3xRCZeUbqPVhuftGlJMUANMhNmOnps8LKiuMwuxJ00tGyFrQxTLSkDXcq9doMGkqKQkkmmWROlo1mTApKgXGxiKmqs0rvG/K7faBUTO8mOlToUGIPSx5GBGk9ghV7BKcU4UUG2bjrCWrV/M7uX4mLJIG2kWSsoRMKU+FP9SyLgcuZ0jREl7IAljp4iOL7dI0RakjXan0HdicSl0NUhUxXnBlrOyQpi56EJfk8dhxiqTLkLmEt4bb3Pl63j5+raIpUL5uDwXUdrCgIlELOUWCiWT0ikZuKaRPJFo6zhHa2VkSJ7pULFQDg87XEWyXlUAUkEEOCLgjiI4zLWCh9iH+IR9lv4i1VKpcqWBPlZ1ZZans5J8KhcDkXHSOwZpPUiMW2db7eUIMkTModBud2Nm53aOZVNR3PjSSUk+JB+vKHk7G6yqAVOKEjUS0Bh/6ckkgc4XzkJW4Nj9ekQzyUpWjn2UqVTTZSFd7mCyWAI16NrDShwCWUjvE5y35hpDKVi4USmaAx3F2iWahVu7mAji0UnJ3o05E6oxWYcmZLyacCNQ28SfhAE+kZp5pBZS0n4MFqDiJdmXaOe0+Mr74yVJ8WYotxdtI63/Demm98SZqyhKC6MxyAnTwuz6+0c8qsFy1sucLhWYK5KCbH1H0jrn8O5yAmYlxnKnbiAGtxYv7xog05qvgo8smqZbwiNF04O0EOAH0HOONdtf4gTZs6ZKpp2SnT4cyAHWfzHPqA7gM2j7xpk0jkrOh4LjsqonzpCfNJIALghQ0LdDaLAhA2PtHy+ueUB0KUgp0IJB9xeNsF/iBWYeVIkKSUKuUTElQzHVQuCCet4njnfYWqPp9Vo4B2hTLXUzu7DoM1ZTwuXccneHY7YV1VLIWUolkAKCUtqNHLn5gJEkM5AjN9Tl6SRPJaEiKGYosGSOQeCBRKSLseWXX2h3KQGtAeMVIkhMwk5QWI66fMSg1LTQ2NxepIgp5Y0bKrgR94jr56keaWCn+oGJRjlPNBCVZVEb8YWYUlZSuXOnBWYlkkNbZlbw8sfHY04RjslNcBL7sMl73O2tuMOqPJMQFJYH7/AHhTU4cotZwOYMZk0a0gBmGoAbXi0QlNeESbiMKq2usCy6wOAeLPBqAWZZccxeFFTSrRMDIKkqfK3Hn9YGNvlaGxN8tE1dLdXiG1v8CBpOCBb535PDeioyfMfFzgrIE2inOTdjTySbroRLK6eSqVnuoeBX9Ozcoq1ZSzZQStNjxH6xeK2rDEKlkpa+8Vijp1qmKKFNIH5VXPSLY2NFX2gih7SzUpDsu3GGFHjCphUqcO6QkODzhXMEoqDeA7FrQ1rZaJ0nIfKRdSbtHSjBjvCT4RSpCQFJGYb6vDUSwBYNyEK6ihLukt0ME0/eDd+RB+sR5NszSk2yOvSD5vcfeBqerUg28Sf3pxhrN8Vikn0P1hb3BlqOX1Qpv1tDcq0xoz8MNKxMyqSQQ49NR6axrieNopAFKKgXZOV3f00gWWoJJUCUqNiNjAWP4TOnIBOUtoAdIaKToLgvkQY/26qaslC5swSXsjOq4/uuyumkSUqB3QULklorFXSLSogoUL8DFhwTvAjxpITqCY1TqtFMfZ6c/iB4PG3ZvB+/X3qx/LRpzI+wgeprM84cGIi7VKBIo0pRbOAB01JifKgurJqmeBJVKQppmXO3M/toDwmpVMp0/1KBBPBrH1hQl86VAnMPpwixUyQGA0G0TyzTpInkMSM8vIkusqJAtowe54c+YifGcN7+WUksdjz+8ThbXNoSV/aDOe7kHMTYrZwnj1MTS3ZLt2LsKwJK5qsysyEFgQCAo7joDFsl0iRYC3AWELcNmS5SEoBskNfWCpeKMCSDyA09TxgTk5sO5OkGGQlPLpGZYDeVoUqxhJBzWIuwjaVjqFBz4eEc8D6H9FkOP4t3IyoGaYdth158o2oq2ZPlpK05VDnvxhcqWFrYBxqTr+zDyiksP36CBkSguC7Ol7FxRLTVZOoBMTT1Wcex0/xApltf1jWbOs49YEJXqRXDNT9szM2VnD6GFE+mUD5bH0MM5NcCWZiePxEqllQtqNUmA1XRKcXjlplFxeXYuSMujRPT4utEtBDBVtPuIz2skkEEDzWygH3hXRYXOmgZEH1tGpVKCbL+r5R0+UtwGFzoN49V1AlhtV/A/U8oktLDuyuPCAxQoUSXKj1iMrj+yEo8f2BmvWzJB5k/4iNElZLqMHlKUlgz8BeMolElyLbRGm+2SB+6B1uzGDULAsRA8xLbxrNNgYrXGh5RpIzXywRYgNqGEIlYupKsssZhxyhoaT5zB2cQvpqG4J02aHjJ+BouXg1VMmLcLkIWCCyksCk/eNps1a5aErBBlpygK4cQRYw/kpYMB8RHOp3/p9/wDEBzZ3qlWFlDqIsCJ7QmrpJQpuOjXguTh80h3S3/b9IRrpitBs6k77/k8v9LsD/wBm16ROKBOUJSAlI2SGhLUUsweQpzD+5vmJ6HFpqS0+UWH5gQoe4+8HtC1a0NZeHJTtGKqWcpCAx2JDjqzxtPrwgBTEo/qTcDqNRE1NVomDMhQUORgKPwBaKniMieAcwSpO5CSCIq5xVRVl2do6tU0yZicqwWOwJH0im4z2JAUlUjMU5hnSS7Dcg6/BjRjmv9FVkb7HeC0GSWly5N4LVVDvxKT+VGZXUlkjqwJ9oDxDG5VJLYMVgMlAOnXgIi7PUykpUuZeZMJUt+J0T6Rnce5PyTfyP0nNbcafpA05LREmZfX1+kE96FpzC3GJdioDSgKYxhSyF829+IggSg7gxFWLSLuLX1hh+zTEkhgoB+FuMFUSGSIUyMUzqKCPDYg8OUNRUoZuEFqnsLTQXjdpJJ4iE0ismrDJHdo5ana6v0h3XzgUs2Y7frAstNhwiuXcqRTM6kRU0gDpBj25QHjGIokITm1WpKAOpYnoBeF2NY2mnlm7qPhSl7nifQQqh0kRSK/U9sjnOSWGc3JNxxi2yZoWgNcEAiOa4tVS5jFCcp1JYP8AEOOyWNkfyVm35STp/bGjJj1aKT2WiqrBKSpRTmHD4jOFoMwJmKLbpSk+FI9NT1hbi1UHyEhiLj125wzw6uCkeAEbJcNbiB8RHaiK26oZrmt12EZUu0R0kh7l34xKtLvyiW3sQqeLzCakAcEj3iwU9g+2/wCsK6imP4sHbK/wUw/ly2SIZ+P0cyNVIlQd/wDP7+8amlyi2kTrlbe0DqK06F+RhWABSVSVOR/LPmHD+5vrFVxmR+HqgqUopSWV4S1jtzDvF3XVHKcyb7Djy0tHPscrM6x4CnK6WzO13bTQXi2HbK49jlWNzlgmWSFgjgUq5KSdDzTExxytFzLlBtbKv08VoRYTN8QuwF4fVNU4c6Q7SWqNEcUZK2KKJIqapU1UsSkoAWoPbMD5i4DcfTnFzw+eJiApPlLsTuHZ/X6RWTJTOBOWx1200iw0MoIlpSnQJAHs0TzNMz5YpeSeabOON+sV+Xi01cwoQx8RAPAPGauvWmatKQ4Ugb6K8V/n6Rp2Zw9lKUXZrt+sCEUk2wRVLZYKehLeNRJ9o3n0yGbKD1iQTk3A2F4Aoq8TKhaXDBNuZ3ibVikKgmUtLhgo5f0hwhA14wjx5JWyBt4ukEScVCJJ7w5SkBuccoPTGStDSpmoQCpRCUp1JhLVdqZYKRKdQd1FmtwD7vFAqcVmTVEzFkgnR7DoIjXNV6cY3ejvY8qcrYV2gxRc6ozlWjZRskDYRpi9eaiZmZrAAPvv8xkULy8wS/MGAA6WexBiiS/h1GB8xlJYx6ai9t7iJQwV4hBODpE5a1OokksPsBHSKdMuShKVkZmAyhnJ4ARy3vFfl9Gh/wBiw9SCouWUQ9y+n0eJZIJoDVo6JJmG5NhsIHopoKlpfxBlNyNn+IlmTLHe0UfGcWWicibJN8g5uCVEgjeMyjboRKyxqqEKqVAapS3sR+sM5vlaOe4Li4FSlayAFFWYnS7l/eL4ahwk2Y3vsGf3gzjxYZrZthc3Mkg6pUpPsbfDQaUcbwlwGaErWCfOcw67/b2htV1OQofyqVlPqCQfcN6wvGmCUGnQLVFKXsR0vFUxbCELJUixPp1tF4qpIIhPW0xT0jo3FnRdFCn0plm+0ZmVBUNYMxZZMwtozQJS03i8Vg8aFtWzQnoZYMJgHk8Jiw/iPDbVrQFJqEBkguToBEztYaneMuR2yEtsUIngzJjs5MFoqClLZwkdRGaejQmYbeYb8Y0qaBJewhm02HQnxXEVZSlCwUqPiI39YM7LSlruAS27N87wurcLJUkIGUEgHhfdovmGJRKlpQFPlDPxi0nHjoMqojmU7lzZUKsSlMwAc8IcVWIMWA94U4mbZkjxPttxtEU1aFg92UL8KrTKTzF9IxTzyg2uOBjqFFhUuSi40EVCqlypkxZyhn1GsbFO3RZwoVpzNmlFn1T9YnlVEqYMk5ASdlCCE0YQHDlLuDuIjn0ipiXA8T6QQEP+jTCHlkLAdmN4WVdOtCmWkg84Mkd6g+EKBHX6QUrGCoFE5GYHleCmwaFEqcpOkHUuKrlnOgAKvca3DQNUSGcoLp+REKDB0wHTOz1WmZTSwFAryFxvYsT7mEGKFMmex8qhpwcl29XhR2cWpE/PLIBAUSDooM5TBHanEkT1JVL3TfkSdPT7xBQqdroCVOwHFqUIJKbg3HKGSO0v+2TLL5wyX/tG/XQQJQeNJzGwteAaujMtV9Dodoq4p9haG0nEVL0MWFFf3ktMtd8pBBO1iBf1io4TLKlEaDcxbKcACI5FXQ0pWtj6ixRkhKr8+UEVqwpCgkh2tu3CECZ4F40pJKjM70qILMG4cxvEuiNG6ZMsta4G/wBYCrpKXtaGssBtNNYhq6fMHFiIZN2Wg/cIVDIXTrxhnhawoaktqecQ1GGEh7kxth8lSHGxg5FaHnB+DepnAK1ZWqefKFqsXKj4gUkGxEPJ2FhRClAEi4hLVUgmTnUnu0gNa7wIQXkX0wStqlTEuk23AEDYVVd1MBKrEcY9ideEAokoKU7qOphRKQVKtcxojHQrpFnpsQKlkzCTmLD7Wi0ppGlkmFGAy0qUjMPEAzAbj6RblAMx00iE1bEmqYm7SSpxkqTKdRDZgD4m4gbxSqI5TcEbGHHbOUuTPlzEqI4EFri9mhPV4iqcvPMIKmAJAAdtHbfnFoLVlpvYeVptmuDZ2ZjEiSBMDHW0L0HhprEtO61gs5fb93hmBMb4rLByqSwN3a0BUqJa2RND8CQQ3IKidWHKWCSos+nTjEeUnz7WB4wiafQbAZ+HJQo5VOGNiLwo7h9LbOePCLBVpyFQZwQOvoYGnUgN3sWY635w10BoFwiWpM27OEqPskwvp1sIdy0GQ6sozl2UbhiGUNeB1hOZeWzW4wV2BowsOIY4TPCh3UwhtngRCWPH6xFPkuXEEAfOojJWVIJKTo20SUeKr8qyAIiwmvIORd+sYxajJOaXcbjhAcb7D+UNJWJBRdVpY9SYsFLOCgCAw2jn9JV6JJZv3eL3QTM0tFw5A0iU8fVC1ZvLmssjaGElAOmsLZklTuNomw6rIIBHWFUaLLH0w/8ADHeNfwIezQykgKEbzQwilFBNVKKdQw4xH3KFDrHsTmDKQsMITJrpjtLFucC0AmxGjQl/DcixiqyJaSsk+FQ2Gh5iLfVqX3eaYE6bGKEuWXKruDBhuxMjSotGFVPdrCjo+sHY12gdGSW92Ob1hHhmJJCMqk5jEoqkgElOvCBTJvu6LJ/ENI7tNtz9IoMrSPR6KQ6Dk7DqXyiDMH/50+sej0DJ9rELHM8p9YQTDcdf0jEeiODyNAaT7yQTcvrCqSLx6PRcdh6Q9OXuxMJJovHo9CQGl4Ap2piSXdPpHo9DsiLqk3ENez6yV3JMZj0OcuwLG0gTSwaLRgp/lSeoj0ejvB0ey2zh4DCWd/yK6R6PRnfZqXQ3lG6YYxmPQyAyp9pFHvWe0G0KR3YsI9HolD7mIuwLEvKqKhM86/SMR6KxBl7QLS+cwyQLK6x6PQzEXR/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32" descr="data:image/jpeg;base64,/9j/4AAQSkZJRgABAQAAAQABAAD/2wCEAAkGBxQSEhUUExMWFhUXGBgYGBgYFxkYHhweHB0XFxgYHBocHCggGBwlHBcXITEhJSkrLi4uFx8zODMsNygtLiwBCgoKDg0OGxAQGzIkHyQsLCwsLCwsLCwsLCwsLCwsLCwsLCwsLCwsLCwsLCwsLCwsLCwsLCwsLCwsLCwsLCwsLP/AABEIAPIA0AMBIgACEQEDEQH/xAAcAAACAgMBAQAAAAAAAAAAAAAEBQMGAQIHAAj/xAA6EAABAgQEAwcCBAUFAQEAAAABAhEAAwQhBRIxQVFhcQYTIjKBkaGxwRRC0fAHI1Ji4RUkM3KCFxb/xAAZAQADAQEBAAAAAAAAAAAAAAABAgMEAAX/xAAlEQACAgICAQMFAQAAAAAAAAAAAQIRAyESMUETIlEEMmFxkUL/2gAMAwEAAhEDEQA/AOcicogEO5cjqb/Rj6xtT4RVTz5VF9z+sW7s1hSciJkwAgkn7C372i51NXLkpBsABoNYzxSStl1H5OaUmBTJXgUGUbwSEJSFhQuBYGGPaPFxPmoMvMCOWsIarOZtwYRu2UVJEdNRKWpwG1ixYPKWlJQdwYCwyaXKSGCQ8F4ZXFXeKI8KElvmA+zklQiXT+PUDKdomqq1iUkgjZoTLrQS5Lbx6jrHLlNntzg8XVsk5KxzJlqUGa534RKUK0d21jGF1BK34bNDKZI8QDM94hbH7RBhaFKWmWkOpSgE+sWbtLgv4YICTmCx4nbzDX0vaIew2HE1SFAOEElSthYsHi945hQqEpQSzKBf3cesaseO4fkRyp0c7kYFOmpC5aCUixb7cfSAqqV4QNnLx2GRIShKUJDJSGAEcp7ZTQirmpCbAiw/uAUfrAy4lFWgxnZX51EVOzjm8ZpqQJVnAtpcxHV1BCSA54jlBQp0Jkp8TWdniKtobVm+L1qpSSQlxa28ZRO79ACU3ULwro8QNUsA+VBY84sE1QljMlkkQzSTOT8muJ4flp30aKpg9KlagFeF3YxN2jxOeppJUcqrgix+IHwaRMCw58ujwzVKycnci60cvIyQkEJAIJ0J+0HV1ayQVqHoNDAchBy2YE+rxLTzAQEzUhmfRy/WCmB2DVc5CRmWWBFtDf0jehlMgOol9NG5RFiuQKSwsUhwYpuIV89U9MuXMZlMBtyeClYKo6NU4iEoCSoBWw0duBimY5iIymWUurZ93u7xaQkLlp70JzDX2u0VXtBSJAzPcabsNgIYagynxJTS0BeXKBYwfOxAkEHUiK1+D8ZMw5inRLs/J9o1FUpOZg5B0JtE6sdPWyxUlYkXCXVvCitxsd45SxBtGkqbNSEuMpWfCRfXaHNb2eQmSZk7/lV5RHJfJzb6QOa9MyUpaWCtI9LSqXSTidVJLe0BUNEUjLqXciG0tPeJKPeOlXgO/JUpOEGYPE4aGipSVJTLSHUNGhxMw1SUli/EQHh8qYhQUUsCWHSA22coUgrDpYk5XF94teC4MmrlrmCYQtJPhZwzON97+0VeVT5piis22h52LxH8PUEPmQqyvXT2hIJctgafgufYmSBTmzHOp/iHc2YBs7B42KQkKYNmvYb6P9IXTapKFsQdr7cPS0PnzPFUV/REk9sYrmhKSo6APHMpmCT6ta5+QjvFEurw2ewvewYR0Z2N7htyL+3WDESNzFYTWbvwB+w5jO7EzkpKsqVBrgG/o4vFbmyUqGVhozmO1YticqmQVTFAcE7nkBHHKlaZsxwcpzFQSNLl2ieaMYtJDwk32B0dCiUj+XbUmFtbMmZkBCrrN3hrWzGQoG0BAZcimtEYzV2x3HQLPwzIvMtTlvaDcJxEImEnKpIG8YmgzVHNoNDAOI4cTMCfym5It6Q3KxKotUivTMIUkgtZhtGMFxJC5qgdlEEcP1hLS4RKkTElJUx1SSbw3VRIStS5aEp8Ltx/zFlSFdslxIIWWZkl2J16iEmG4WmVOWHS58uZiVAXhxLWMrq0IsNW5QLV0CZhCgPECMpNin/EFbOYzqkCagsbtduMUXF5SicqlZWcRflUYSixCTq4io4nJMyqTLKgXAKrRz7OJamYguUpcrDPw5wvly1Zc2oDe0F0tQqVLWgS8xIylW4B0U0bzaBSZYKS/LlCJlIRJcVqU5JagpjYpHMQwVVKnhJml1Bm2EV0zQUJSdQ/o8MJEwqZCfK3rHMole2DhSu8VM/JoOcNqQBSSUlibuNo2k0ksJYuYjnBKgAgsAbtAe2GuJClU5alF/Ancaqg2dOWMoSLkbxHKxJJWJaSAloF/FLUshNwCz7dHgOicpJGqFLSpSlOpthDCRPUCiZLDMoFT8i8EUa0qsU5T8GCpyAEnpE7+CLy+KOh4Nj8mrT4VZVbpNr8v6vSN6imGa8cmlVKwpGQkFDKJHxHWuzOMIq5bFhMT5h9xxEUahn9sjuXF6JZbAAqu22Uk+jQixrt7JlgolZlTdACkpCTxL8OEXCXLGxFrGFGO9lJFSCVICZm0wBlA7P/AFesXhh9ONQA5W9nK5oVNU6lE6kklyfUxiXTOwZm0MFTsMmU0xctV1JPoQdCI0kA5jmLFrB4ytfJdA9bQ5yQ+waBlUxyaG1rwwq54SUrflEyqpKkhOnGEcbGbK7UoWnu8ujgKjNfVAzDLGoEexWoEshg97CEsoKM0zACb3hox0TlouNPTpGQqLMN4ErlTMzpUCDtwjfDkCYrKp32cwXXUM0ECWlk6E8YdW4i9kFHNCUAzDlLsA4ibFqnu0KUXIAew2hTVUKycq0WBs+w3IhxLw/KhKSSpJd97RSK8AM0dQmbLzpzM1n2PCKriOLgT86UAkeHhAtfiy5SjJkEpTmOUH56xBhuCd6c6ipnuWLE7tFHrsF+CzGaJUxMxvCoZVfYwVSScqVKQTMQSTlLOHvblygdeBqSk5JoWD+SZ9jC9JnyZmTIWVqEKBPu8RvZfoLrsKTNT3iLHcQRQYRlAJN4GTWd14lJmoTuFALHU3cQ2o8SlzQMqhfaFbZGeWa6MyEFyCA2xgCrkAOBqeEM1II9YGRI8Te8FZKjsMc/t2KaLBk5klSyMuw36xYFz5UpDqKUpGsAYhROlwWIu7PCH/TlzCbFQ3/ZgP3+SbXPoezMclKAKElQO8Qrxlxly66Mb/5gOVI7sMkX4RrOShRSQGXoeELKND+lSGGEVCTmBPiJvDmSuYhlSlBChoRcxXE0p86IJlT5qBdonVE5Qdj2jxeslzjM74FRPizJsrkQGizSv4hqYhVM6hulfh+Q4+YpVNXJWl4kRMJ0sPkw8cko+QJpakS4tj8yfPK1jK4YBPiAA20f1gKWkZlNuNdYkmShw0vHlSggAnfeBtuy8PwwWrlkpA2H1gYyVhQzWYe8NzMSlOZ3hcqcVAqUGANnhqKJmFoCl94q5LAcoLkhJSQBdtYrNbiqkgHIRdiTpyaHFPVujME63aFcX2zpNXonlzsjF22Noe4eogOpRI2hFISFfl5sYIp61QTlUGY2vD4rQjrwFYtUALBJseOkZlB0eBbnVtgOEVntBiwStsoVpY84Ok1oQACCCRbKHil7JsUYpho/EpUQbqDt8tFnFVKAyBSeABI/bxScdxGZ3wTLfRi4/bQxpsPXl7xYc6pfbjBb+Tkyy1takzCiWM6gH5DhmO31gWmlJzXUnvN7fthCPB6iaFMly5c/qYfggKKiHJZ2HCJP29lXk4xt9kOIUxmeYltDl3HCK9UYeJc0GVeWdUEsRzBi2omJNmV7RHOw9J29jA9WXgzerJsXysV7o5SoqFnSrzDodxDalmJU6klx+7QtnU6FeEpzDn9jGsiX3RcE5SQ7l/WBzjL9gbTJcar1oKcgLPct8dINl4yggPKY8RBiZgIszQBidAmYH0PK3vDxmuh8eRLQwpsSpD4FlieMJ6yjSJk0ymITlHqbn4hL/o0qYrzKKuRh9T0jysp0K8x1fgL8GhpySKSnXZDSzSSEkACDFotyiCZSBItb3jSXVhVjttGdtNkZNT2jVdSEvlS7anQRp3s2zLAB0YRtOogtedJKQQxTtE6CAACCW3Ec+PyclDyzMtUwM60EnlEdUrMClY6FJ+oMbLCAUlN9jyhTXYoEqVxSIdRvorxitoOkJISoJVmB0B2getmTEoALJB+0B4JjaFLYO5N4NxOszLS6XHCGcWnTHTVAtQpM1ISo3sfWC6GZl8JOugiZdKgkKFmvGs6mLhQufpAb3QWw6jAIOxvEciamYpaCNP28DCStCswU4bSM4YuWp1gkKvmBh0tCgFdQiYok2Kdzyg3C0Zsqsx1IJbThEUmr7xZKQFJdjbhDqiWCFZrJPCzQz+AVoQ12EnvwtBzPY9OMPEpCUgZXbjCLE8WTIqEAK/lrDFXCIcT7UpSrupeZWnjOhgqLJsOwFKwgFaCCq7A6DnDecUoS6mSOJPwOMQ1GIIlnK4zG7cBxMV7vDVVhCyckkAhOxJ0JiSV2ybbk7Y+kT1LuxQjnqefKNampK/CHbeN5pzMlPtEqJYQwNzwH3iDbYrI5FM2sJu1tZklpG6lhhyFzFnYGKx2tw/vplLLdjMmiUDwzlIimGK5o6PYV2bmzO7dSVZPyrYt0dmeG05dm4x0kUSJctMtCQEJSEpS1gBZoqPaHBwkFaB4fzAfl5jl9Ivmxf6Q7W7KfT4cETAu5Z/COPXhDwLs6rcoM7LYSpZMyakiU4yAi6uJPBP16RZ6zDZKyR3Sb8m9m0jnhcthmuXRQ5i83QwpxCUtKsydCPmLLilB3KynUag8jC6skum/IxkpxeyabizTD1koSTq14OCARpaFchfdpU1ydILwue4b4gbsDJJ1Kgg6B7RWa/BlrUApsw0WPzCLjMkpUGIsYGp6fKMp2t6RSMnHoMZUirYdgipDkAFZOsGVacuUlJcsP8w1qlFyE3P71gdODlQJK1ZjudugguVu2VjP5F86kmBEzKS5vGuG1ykSkA+ZmvvzhhT0k5IOcvZhGVYQVAFhbnBUkUc49gEmpUCM4Pme0Wzsn2STPzTlkplElgLFR3L7D97QD2VwNU+oVLJypSnOXDlnAtHRjPTLSEIDBICRFlKMFyn0BXLSKJifZCdIWU06DMSpilQyjK5LhTnhvEn/5eoJyFGVJ1USGHMMb9BF2TVElhEhQesNjljyW4jS5Ls4d/EvsvOpkyllQmSvLnSGZWwUHLOBYxXcLp+9yki6THVP4gzqmo/28ulm9yk5pi8rhZF0hIF2Bu8cwpJ3c5gzkK04cjFZaWhF3sbYjKTmD6kh+bG3pDqRJAJKAAVM56RV6aZ3szMrRD+sM8FmlAJzkuSQ+0ScLVF1xb60M0qWFZAf3zMMaWU19TxgOVIJNnvcwXU1SZKXUWsfgExklH3GbP94CcT/3iZW2Qv8A9ixA9h8wpx/GkitpU3Akzpa1H/0guPR4X9/MnTP5SVGYtTpCQSo8AALw9/8Al+JVSjNWiXJJY/zFhz/5RmbTdo2Y8VNMXjR3SciBDJDsQ4LuPtBMoKRLT3hGYAZm0dg7W4xAqbfUNodRrHZvqIY3TeysYtka5WgFgLNwjyJV4kllSjp72MSTpLAkhzsOPKOw5lkVpf06UaKb2tIVNIGgCR9/vFXxGtyJCAHJFuUWvEcHqLrXLJf+khXwLiKpPlqMwghmYXFxvGaafJtkFdtiyaTqR7RpS4iqWsOxTvxhpMlnYPAkymJuQ0R5X2Byb7LFImAgQMCQpV7aj7iF9HWCXZRcdImxAFS0qQRlKdRvyh4vQIk0qYhAc3O7XiM44hgQCRpYRJIS4G0BY9SHu80sDM4fmIEXY0ab2a1eNIJAC8p3dP3g2lxRBGvJ4os9fiUG0IcwyTUiWWAsoWizxqivBUdo7GJSada0kEqUxPQBvqY1rEEhQB8TWOkV/wDhRi1lUnd3OeaVg/8AUMR6gRdJlD4uUdnw+thUYjY3x7FEhBAGY306wwlyiRBMuigtcsgFhfZ4P0mCeNtyDOaapC+XTF4pv8VcApzRrnlCUzklORaQAVEkDKW8wZzfRnhlN7XTkqKFykoUC1wq3zfrCnGJpqf+U5gxAGw5gDfnGh54JUR5HFStSM6d1KyiHlNMCMubQDaMTKdJObKD0cfEZrFpCUqNhe0FuzQk1se4ViRUhS1BkpLDj6wgxiuVOW7O3lSNupiWlHeJyoUUoNy4ZzxhvR0SJacqA53Jiaiou2BQcnbOvdiOzEuhp0pDKmqAMyYwBJN8oOoSNAPXeLJlih9nu3kqXKRLqQsLSGzJTmBAsDq4LcovFDWInS0zJZdKw6XBFuh0jUmn0TlFrsGrByLa7Qsq5uRLjc/uw14RYJskNeE1TJJ25fbTptHm/VYJOXOJSMtURUc/MkkndtLtw00eGVOkkAnWIpMpm5/MM5CWg/SY5KXJ/FHSeqBzKgTE8Flz0stNxooWUOh+2kOZhCUlR2DnfSK9inbOlkyyvPmbZiL+oHw8b5ONe4g/yUXEsNMmaqWb5TryIBHwRAhpnj1d2iCgZyrrX4gkc9H4BmhVQ4qUy1qXeYpRIGwsG9A0eXKO3RI3xRCZeUbqPVhuftGlJMUANMhNmOnps8LKiuMwuxJ00tGyFrQxTLSkDXcq9doMGkqKQkkmmWROlo1mTApKgXGxiKmqs0rvG/K7faBUTO8mOlToUGIPSx5GBGk9ghV7BKcU4UUG2bjrCWrV/M7uX4mLJIG2kWSsoRMKU+FP9SyLgcuZ0jREl7IAljp4iOL7dI0RakjXan0HdicSl0NUhUxXnBlrOyQpi56EJfk8dhxiqTLkLmEt4bb3Pl63j5+raIpUL5uDwXUdrCgIlELOUWCiWT0ikZuKaRPJFo6zhHa2VkSJ7pULFQDg87XEWyXlUAUkEEOCLgjiI4zLWCh9iH+IR9lv4i1VKpcqWBPlZ1ZZans5J8KhcDkXHSOwZpPUiMW2db7eUIMkTModBud2Nm53aOZVNR3PjSSUk+JB+vKHk7G6yqAVOKEjUS0Bh/6ckkgc4XzkJW4Nj9ekQzyUpWjn2UqVTTZSFd7mCyWAI16NrDShwCWUjvE5y35hpDKVi4USmaAx3F2iWahVu7mAji0UnJ3o05E6oxWYcmZLyacCNQ28SfhAE+kZp5pBZS0n4MFqDiJdmXaOe0+Mr74yVJ8WYotxdtI63/Demm98SZqyhKC6MxyAnTwuz6+0c8qsFy1sucLhWYK5KCbH1H0jrn8O5yAmYlxnKnbiAGtxYv7xog05qvgo8smqZbwiNF04O0EOAH0HOONdtf4gTZs6ZKpp2SnT4cyAHWfzHPqA7gM2j7xpk0jkrOh4LjsqonzpCfNJIALghQ0LdDaLAhA2PtHy+ueUB0KUgp0IJB9xeNsF/iBWYeVIkKSUKuUTElQzHVQuCCet4njnfYWqPp9Vo4B2hTLXUzu7DoM1ZTwuXccneHY7YV1VLIWUolkAKCUtqNHLn5gJEkM5AjN9Tl6SRPJaEiKGYosGSOQeCBRKSLseWXX2h3KQGtAeMVIkhMwk5QWI66fMSg1LTQ2NxepIgp5Y0bKrgR94jr56keaWCn+oGJRjlPNBCVZVEb8YWYUlZSuXOnBWYlkkNbZlbw8sfHY04RjslNcBL7sMl73O2tuMOqPJMQFJYH7/AHhTU4cotZwOYMZk0a0gBmGoAbXi0QlNeESbiMKq2usCy6wOAeLPBqAWZZccxeFFTSrRMDIKkqfK3Hn9YGNvlaGxN8tE1dLdXiG1v8CBpOCBb535PDeioyfMfFzgrIE2inOTdjTySbroRLK6eSqVnuoeBX9Ozcoq1ZSzZQStNjxH6xeK2rDEKlkpa+8Vijp1qmKKFNIH5VXPSLY2NFX2gih7SzUpDsu3GGFHjCphUqcO6QkODzhXMEoqDeA7FrQ1rZaJ0nIfKRdSbtHSjBjvCT4RSpCQFJGYb6vDUSwBYNyEK6ihLukt0ME0/eDd+RB+sR5NszSk2yOvSD5vcfeBqerUg28Sf3pxhrN8Vikn0P1hb3BlqOX1Qpv1tDcq0xoz8MNKxMyqSQQ49NR6axrieNopAFKKgXZOV3f00gWWoJJUCUqNiNjAWP4TOnIBOUtoAdIaKToLgvkQY/26qaslC5swSXsjOq4/uuyumkSUqB3QULklorFXSLSogoUL8DFhwTvAjxpITqCY1TqtFMfZ6c/iB4PG3ZvB+/X3qx/LRpzI+wgeprM84cGIi7VKBIo0pRbOAB01JifKgurJqmeBJVKQppmXO3M/toDwmpVMp0/1KBBPBrH1hQl86VAnMPpwixUyQGA0G0TyzTpInkMSM8vIkusqJAtowe54c+YifGcN7+WUksdjz+8ThbXNoSV/aDOe7kHMTYrZwnj1MTS3ZLt2LsKwJK5qsysyEFgQCAo7joDFsl0iRYC3AWELcNmS5SEoBskNfWCpeKMCSDyA09TxgTk5sO5OkGGQlPLpGZYDeVoUqxhJBzWIuwjaVjqFBz4eEc8D6H9FkOP4t3IyoGaYdth158o2oq2ZPlpK05VDnvxhcqWFrYBxqTr+zDyiksP36CBkSguC7Ol7FxRLTVZOoBMTT1Wcex0/xApltf1jWbOs49YEJXqRXDNT9szM2VnD6GFE+mUD5bH0MM5NcCWZiePxEqllQtqNUmA1XRKcXjlplFxeXYuSMujRPT4utEtBDBVtPuIz2skkEEDzWygH3hXRYXOmgZEH1tGpVKCbL+r5R0+UtwGFzoN49V1AlhtV/A/U8oktLDuyuPCAxQoUSXKj1iMrj+yEo8f2BmvWzJB5k/4iNElZLqMHlKUlgz8BeMolElyLbRGm+2SB+6B1uzGDULAsRA8xLbxrNNgYrXGh5RpIzXywRYgNqGEIlYupKsssZhxyhoaT5zB2cQvpqG4J02aHjJ+BouXg1VMmLcLkIWCCyksCk/eNps1a5aErBBlpygK4cQRYw/kpYMB8RHOp3/p9/wDEBzZ3qlWFlDqIsCJ7QmrpJQpuOjXguTh80h3S3/b9IRrpitBs6k77/k8v9LsD/wBm16ROKBOUJSAlI2SGhLUUsweQpzD+5vmJ6HFpqS0+UWH5gQoe4+8HtC1a0NZeHJTtGKqWcpCAx2JDjqzxtPrwgBTEo/qTcDqNRE1NVomDMhQUORgKPwBaKniMieAcwSpO5CSCIq5xVRVl2do6tU0yZicqwWOwJH0im4z2JAUlUjMU5hnSS7Dcg6/BjRjmv9FVkb7HeC0GSWly5N4LVVDvxKT+VGZXUlkjqwJ9oDxDG5VJLYMVgMlAOnXgIi7PUykpUuZeZMJUt+J0T6Rnce5PyTfyP0nNbcafpA05LREmZfX1+kE96FpzC3GJdioDSgKYxhSyF829+IggSg7gxFWLSLuLX1hh+zTEkhgoB+FuMFUSGSIUyMUzqKCPDYg8OUNRUoZuEFqnsLTQXjdpJJ4iE0ismrDJHdo5ana6v0h3XzgUs2Y7frAstNhwiuXcqRTM6kRU0gDpBj25QHjGIokITm1WpKAOpYnoBeF2NY2mnlm7qPhSl7nifQQqh0kRSK/U9sjnOSWGc3JNxxi2yZoWgNcEAiOa4tVS5jFCcp1JYP8AEOOyWNkfyVm35STp/bGjJj1aKT2WiqrBKSpRTmHD4jOFoMwJmKLbpSk+FI9NT1hbi1UHyEhiLj125wzw6uCkeAEbJcNbiB8RHaiK26oZrmt12EZUu0R0kh7l34xKtLvyiW3sQqeLzCakAcEj3iwU9g+2/wCsK6imP4sHbK/wUw/ly2SIZ+P0cyNVIlQd/wDP7+8amlyi2kTrlbe0DqK06F+RhWABSVSVOR/LPmHD+5vrFVxmR+HqgqUopSWV4S1jtzDvF3XVHKcyb7Djy0tHPscrM6x4CnK6WzO13bTQXi2HbK49jlWNzlgmWSFgjgUq5KSdDzTExxytFzLlBtbKv08VoRYTN8QuwF4fVNU4c6Q7SWqNEcUZK2KKJIqapU1UsSkoAWoPbMD5i4DcfTnFzw+eJiApPlLsTuHZ/X6RWTJTOBOWx1200iw0MoIlpSnQJAHs0TzNMz5YpeSeabOON+sV+Xi01cwoQx8RAPAPGauvWmatKQ4Ugb6K8V/n6Rp2Zw9lKUXZrt+sCEUk2wRVLZYKehLeNRJ9o3n0yGbKD1iQTk3A2F4Aoq8TKhaXDBNuZ3ibVikKgmUtLhgo5f0hwhA14wjx5JWyBt4ukEScVCJJ7w5SkBuccoPTGStDSpmoQCpRCUp1JhLVdqZYKRKdQd1FmtwD7vFAqcVmTVEzFkgnR7DoIjXNV6cY3ejvY8qcrYV2gxRc6ozlWjZRskDYRpi9eaiZmZrAAPvv8xkULy8wS/MGAA6WexBiiS/h1GB8xlJYx6ai9t7iJQwV4hBODpE5a1OokksPsBHSKdMuShKVkZmAyhnJ4ARy3vFfl9Gh/wBiw9SCouWUQ9y+n0eJZIJoDVo6JJmG5NhsIHopoKlpfxBlNyNn+IlmTLHe0UfGcWWicibJN8g5uCVEgjeMyjboRKyxqqEKqVAapS3sR+sM5vlaOe4Li4FSlayAFFWYnS7l/eL4ahwk2Y3vsGf3gzjxYZrZthc3Mkg6pUpPsbfDQaUcbwlwGaErWCfOcw67/b2htV1OQofyqVlPqCQfcN6wvGmCUGnQLVFKXsR0vFUxbCELJUixPp1tF4qpIIhPW0xT0jo3FnRdFCn0plm+0ZmVBUNYMxZZMwtozQJS03i8Vg8aFtWzQnoZYMJgHk8Jiw/iPDbVrQFJqEBkguToBEztYaneMuR2yEtsUIngzJjs5MFoqClLZwkdRGaejQmYbeYb8Y0qaBJewhm02HQnxXEVZSlCwUqPiI39YM7LSlruAS27N87wurcLJUkIGUEgHhfdovmGJRKlpQFPlDPxi0nHjoMqojmU7lzZUKsSlMwAc8IcVWIMWA94U4mbZkjxPttxtEU1aFg92UL8KrTKTzF9IxTzyg2uOBjqFFhUuSi40EVCqlypkxZyhn1GsbFO3RZwoVpzNmlFn1T9YnlVEqYMk5ASdlCCE0YQHDlLuDuIjn0ipiXA8T6QQEP+jTCHlkLAdmN4WVdOtCmWkg84Mkd6g+EKBHX6QUrGCoFE5GYHleCmwaFEqcpOkHUuKrlnOgAKvca3DQNUSGcoLp+REKDB0wHTOz1WmZTSwFAryFxvYsT7mEGKFMmex8qhpwcl29XhR2cWpE/PLIBAUSDooM5TBHanEkT1JVL3TfkSdPT7xBQqdroCVOwHFqUIJKbg3HKGSO0v+2TLL5wyX/tG/XQQJQeNJzGwteAaujMtV9Dodoq4p9haG0nEVL0MWFFf3ktMtd8pBBO1iBf1io4TLKlEaDcxbKcACI5FXQ0pWtj6ixRkhKr8+UEVqwpCgkh2tu3CECZ4F40pJKjM70qILMG4cxvEuiNG6ZMsta4G/wBYCrpKXtaGssBtNNYhq6fMHFiIZN2Wg/cIVDIXTrxhnhawoaktqecQ1GGEh7kxth8lSHGxg5FaHnB+DepnAK1ZWqefKFqsXKj4gUkGxEPJ2FhRClAEi4hLVUgmTnUnu0gNa7wIQXkX0wStqlTEuk23AEDYVVd1MBKrEcY9ideEAokoKU7qOphRKQVKtcxojHQrpFnpsQKlkzCTmLD7Wi0ppGlkmFGAy0qUjMPEAzAbj6RblAMx00iE1bEmqYm7SSpxkqTKdRDZgD4m4gbxSqI5TcEbGHHbOUuTPlzEqI4EFri9mhPV4iqcvPMIKmAJAAdtHbfnFoLVlpvYeVptmuDZ2ZjEiSBMDHW0L0HhprEtO61gs5fb93hmBMb4rLByqSwN3a0BUqJa2RND8CQQ3IKidWHKWCSos+nTjEeUnz7WB4wiafQbAZ+HJQo5VOGNiLwo7h9LbOePCLBVpyFQZwQOvoYGnUgN3sWY635w10BoFwiWpM27OEqPskwvp1sIdy0GQ6sozl2UbhiGUNeB1hOZeWzW4wV2BowsOIY4TPCh3UwhtngRCWPH6xFPkuXEEAfOojJWVIJKTo20SUeKr8qyAIiwmvIORd+sYxajJOaXcbjhAcb7D+UNJWJBRdVpY9SYsFLOCgCAw2jn9JV6JJZv3eL3QTM0tFw5A0iU8fVC1ZvLmssjaGElAOmsLZklTuNomw6rIIBHWFUaLLH0w/8ADHeNfwIezQykgKEbzQwilFBNVKKdQw4xH3KFDrHsTmDKQsMITJrpjtLFucC0AmxGjQl/DcixiqyJaSsk+FQ2Gh5iLfVqX3eaYE6bGKEuWXKruDBhuxMjSotGFVPdrCjo+sHY12gdGSW92Ob1hHhmJJCMqk5jEoqkgElOvCBTJvu6LJ/ENI7tNtz9IoMrSPR6KQ6Dk7DqXyiDMH/50+sej0DJ9rELHM8p9YQTDcdf0jEeiODyNAaT7yQTcvrCqSLx6PRcdh6Q9OXuxMJJovHo9CQGl4Ap2piSXdPpHo9DsiLqk3ENez6yV3JMZj0OcuwLG0gTSwaLRgp/lSeoj0ejvB0ey2zh4DCWd/yK6R6PRnfZqXQ3lG6YYxmPQyAyp9pFHvWe0G0KR3YsI9HolD7mIuwLEvKqKhM86/SMR6KxBl7QLS+cwyQLK6x6PQzEXR//2Q=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AutoShape 34" descr="data:image/jpeg;base64,/9j/4AAQSkZJRgABAQAAAQABAAD/2wCEAAkGBxQSEhUUExMWFhUXGBgYGBgYFxkYHhweHB0XFxgYHBocHCggGBwlHBcXITEhJSkrLi4uFx8zODMsNygtLiwBCgoKDg0OGxAQGzIkHyQsLCwsLCwsLCwsLCwsLCwsLCwsLCwsLCwsLCwsLCwsLCwsLCwsLCwsLCwsLCwsLCwsLP/AABEIAPIA0AMBIgACEQEDEQH/xAAcAAACAgMBAQAAAAAAAAAAAAAEBQMGAQIHAAj/xAA6EAABAgQEAwcCBAUFAQEAAAABAhEAAwQhBRIxQVFhcQYTIjKBkaGxwRRC0fAHI1Ji4RUkM3KCFxb/xAAZAQADAQEBAAAAAAAAAAAAAAABAgMEAAX/xAAlEQACAgICAQMFAQAAAAAAAAAAAQIRAyESMUETIlEEMmFxkUL/2gAMAwEAAhEDEQA/AOcicogEO5cjqb/Rj6xtT4RVTz5VF9z+sW7s1hSciJkwAgkn7C372i51NXLkpBsABoNYzxSStl1H5OaUmBTJXgUGUbwSEJSFhQuBYGGPaPFxPmoMvMCOWsIarOZtwYRu2UVJEdNRKWpwG1ixYPKWlJQdwYCwyaXKSGCQ8F4ZXFXeKI8KElvmA+zklQiXT+PUDKdomqq1iUkgjZoTLrQS5Lbx6jrHLlNntzg8XVsk5KxzJlqUGa534RKUK0d21jGF1BK34bNDKZI8QDM94hbH7RBhaFKWmWkOpSgE+sWbtLgv4YICTmCx4nbzDX0vaIew2HE1SFAOEElSthYsHi945hQqEpQSzKBf3cesaseO4fkRyp0c7kYFOmpC5aCUixb7cfSAqqV4QNnLx2GRIShKUJDJSGAEcp7ZTQirmpCbAiw/uAUfrAy4lFWgxnZX51EVOzjm8ZpqQJVnAtpcxHV1BCSA54jlBQp0Jkp8TWdniKtobVm+L1qpSSQlxa28ZRO79ACU3ULwro8QNUsA+VBY84sE1QljMlkkQzSTOT8muJ4flp30aKpg9KlagFeF3YxN2jxOeppJUcqrgix+IHwaRMCw58ujwzVKycnci60cvIyQkEJAIJ0J+0HV1ayQVqHoNDAchBy2YE+rxLTzAQEzUhmfRy/WCmB2DVc5CRmWWBFtDf0jehlMgOol9NG5RFiuQKSwsUhwYpuIV89U9MuXMZlMBtyeClYKo6NU4iEoCSoBWw0duBimY5iIymWUurZ93u7xaQkLlp70JzDX2u0VXtBSJAzPcabsNgIYagynxJTS0BeXKBYwfOxAkEHUiK1+D8ZMw5inRLs/J9o1FUpOZg5B0JtE6sdPWyxUlYkXCXVvCitxsd45SxBtGkqbNSEuMpWfCRfXaHNb2eQmSZk7/lV5RHJfJzb6QOa9MyUpaWCtI9LSqXSTidVJLe0BUNEUjLqXciG0tPeJKPeOlXgO/JUpOEGYPE4aGipSVJTLSHUNGhxMw1SUli/EQHh8qYhQUUsCWHSA22coUgrDpYk5XF94teC4MmrlrmCYQtJPhZwzON97+0VeVT5piis22h52LxH8PUEPmQqyvXT2hIJctgafgufYmSBTmzHOp/iHc2YBs7B42KQkKYNmvYb6P9IXTapKFsQdr7cPS0PnzPFUV/REk9sYrmhKSo6APHMpmCT6ta5+QjvFEurw2ewvewYR0Z2N7htyL+3WDESNzFYTWbvwB+w5jO7EzkpKsqVBrgG/o4vFbmyUqGVhozmO1YticqmQVTFAcE7nkBHHKlaZsxwcpzFQSNLl2ieaMYtJDwk32B0dCiUj+XbUmFtbMmZkBCrrN3hrWzGQoG0BAZcimtEYzV2x3HQLPwzIvMtTlvaDcJxEImEnKpIG8YmgzVHNoNDAOI4cTMCfym5It6Q3KxKotUivTMIUkgtZhtGMFxJC5qgdlEEcP1hLS4RKkTElJUx1SSbw3VRIStS5aEp8Ltx/zFlSFdslxIIWWZkl2J16iEmG4WmVOWHS58uZiVAXhxLWMrq0IsNW5QLV0CZhCgPECMpNin/EFbOYzqkCagsbtduMUXF5SicqlZWcRflUYSixCTq4io4nJMyqTLKgXAKrRz7OJamYguUpcrDPw5wvly1Zc2oDe0F0tQqVLWgS8xIylW4B0U0bzaBSZYKS/LlCJlIRJcVqU5JagpjYpHMQwVVKnhJml1Bm2EV0zQUJSdQ/o8MJEwqZCfK3rHMole2DhSu8VM/JoOcNqQBSSUlibuNo2k0ksJYuYjnBKgAgsAbtAe2GuJClU5alF/Ancaqg2dOWMoSLkbxHKxJJWJaSAloF/FLUshNwCz7dHgOicpJGqFLSpSlOpthDCRPUCiZLDMoFT8i8EUa0qsU5T8GCpyAEnpE7+CLy+KOh4Nj8mrT4VZVbpNr8v6vSN6imGa8cmlVKwpGQkFDKJHxHWuzOMIq5bFhMT5h9xxEUahn9sjuXF6JZbAAqu22Uk+jQixrt7JlgolZlTdACkpCTxL8OEXCXLGxFrGFGO9lJFSCVICZm0wBlA7P/AFesXhh9ONQA5W9nK5oVNU6lE6kklyfUxiXTOwZm0MFTsMmU0xctV1JPoQdCI0kA5jmLFrB4ytfJdA9bQ5yQ+waBlUxyaG1rwwq54SUrflEyqpKkhOnGEcbGbK7UoWnu8ujgKjNfVAzDLGoEexWoEshg97CEsoKM0zACb3hox0TlouNPTpGQqLMN4ErlTMzpUCDtwjfDkCYrKp32cwXXUM0ECWlk6E8YdW4i9kFHNCUAzDlLsA4ibFqnu0KUXIAew2hTVUKycq0WBs+w3IhxLw/KhKSSpJd97RSK8AM0dQmbLzpzM1n2PCKriOLgT86UAkeHhAtfiy5SjJkEpTmOUH56xBhuCd6c6ipnuWLE7tFHrsF+CzGaJUxMxvCoZVfYwVSScqVKQTMQSTlLOHvblygdeBqSk5JoWD+SZ9jC9JnyZmTIWVqEKBPu8RvZfoLrsKTNT3iLHcQRQYRlAJN4GTWd14lJmoTuFALHU3cQ2o8SlzQMqhfaFbZGeWa6MyEFyCA2xgCrkAOBqeEM1II9YGRI8Te8FZKjsMc/t2KaLBk5klSyMuw36xYFz5UpDqKUpGsAYhROlwWIu7PCH/TlzCbFQ3/ZgP3+SbXPoezMclKAKElQO8Qrxlxly66Mb/5gOVI7sMkX4RrOShRSQGXoeELKND+lSGGEVCTmBPiJvDmSuYhlSlBChoRcxXE0p86IJlT5qBdonVE5Qdj2jxeslzjM74FRPizJsrkQGizSv4hqYhVM6hulfh+Q4+YpVNXJWl4kRMJ0sPkw8cko+QJpakS4tj8yfPK1jK4YBPiAA20f1gKWkZlNuNdYkmShw0vHlSggAnfeBtuy8PwwWrlkpA2H1gYyVhQzWYe8NzMSlOZ3hcqcVAqUGANnhqKJmFoCl94q5LAcoLkhJSQBdtYrNbiqkgHIRdiTpyaHFPVujME63aFcX2zpNXonlzsjF22Noe4eogOpRI2hFISFfl5sYIp61QTlUGY2vD4rQjrwFYtUALBJseOkZlB0eBbnVtgOEVntBiwStsoVpY84Ok1oQACCCRbKHil7JsUYpho/EpUQbqDt8tFnFVKAyBSeABI/bxScdxGZ3wTLfRi4/bQxpsPXl7xYc6pfbjBb+Tkyy1takzCiWM6gH5DhmO31gWmlJzXUnvN7fthCPB6iaFMly5c/qYfggKKiHJZ2HCJP29lXk4xt9kOIUxmeYltDl3HCK9UYeJc0GVeWdUEsRzBi2omJNmV7RHOw9J29jA9WXgzerJsXysV7o5SoqFnSrzDodxDalmJU6klx+7QtnU6FeEpzDn9jGsiX3RcE5SQ7l/WBzjL9gbTJcar1oKcgLPct8dINl4yggPKY8RBiZgIszQBidAmYH0PK3vDxmuh8eRLQwpsSpD4FlieMJ6yjSJk0ymITlHqbn4hL/o0qYrzKKuRh9T0jysp0K8x1fgL8GhpySKSnXZDSzSSEkACDFotyiCZSBItb3jSXVhVjttGdtNkZNT2jVdSEvlS7anQRp3s2zLAB0YRtOogtedJKQQxTtE6CAACCW3Ec+PyclDyzMtUwM60EnlEdUrMClY6FJ+oMbLCAUlN9jyhTXYoEqVxSIdRvorxitoOkJISoJVmB0B2getmTEoALJB+0B4JjaFLYO5N4NxOszLS6XHCGcWnTHTVAtQpM1ISo3sfWC6GZl8JOugiZdKgkKFmvGs6mLhQufpAb3QWw6jAIOxvEciamYpaCNP28DCStCswU4bSM4YuWp1gkKvmBh0tCgFdQiYok2Kdzyg3C0Zsqsx1IJbThEUmr7xZKQFJdjbhDqiWCFZrJPCzQz+AVoQ12EnvwtBzPY9OMPEpCUgZXbjCLE8WTIqEAK/lrDFXCIcT7UpSrupeZWnjOhgqLJsOwFKwgFaCCq7A6DnDecUoS6mSOJPwOMQ1GIIlnK4zG7cBxMV7vDVVhCyckkAhOxJ0JiSV2ybbk7Y+kT1LuxQjnqefKNampK/CHbeN5pzMlPtEqJYQwNzwH3iDbYrI5FM2sJu1tZklpG6lhhyFzFnYGKx2tw/vplLLdjMmiUDwzlIimGK5o6PYV2bmzO7dSVZPyrYt0dmeG05dm4x0kUSJctMtCQEJSEpS1gBZoqPaHBwkFaB4fzAfl5jl9Ivmxf6Q7W7KfT4cETAu5Z/COPXhDwLs6rcoM7LYSpZMyakiU4yAi6uJPBP16RZ6zDZKyR3Sb8m9m0jnhcthmuXRQ5i83QwpxCUtKsydCPmLLilB3KynUag8jC6skum/IxkpxeyabizTD1koSTq14OCARpaFchfdpU1ydILwue4b4gbsDJJ1Kgg6B7RWa/BlrUApsw0WPzCLjMkpUGIsYGp6fKMp2t6RSMnHoMZUirYdgipDkAFZOsGVacuUlJcsP8w1qlFyE3P71gdODlQJK1ZjudugguVu2VjP5F86kmBEzKS5vGuG1ykSkA+ZmvvzhhT0k5IOcvZhGVYQVAFhbnBUkUc49gEmpUCM4Pme0Wzsn2STPzTlkplElgLFR3L7D97QD2VwNU+oVLJypSnOXDlnAtHRjPTLSEIDBICRFlKMFyn0BXLSKJifZCdIWU06DMSpilQyjK5LhTnhvEn/5eoJyFGVJ1USGHMMb9BF2TVElhEhQesNjljyW4jS5Ls4d/EvsvOpkyllQmSvLnSGZWwUHLOBYxXcLp+9yki6THVP4gzqmo/28ulm9yk5pi8rhZF0hIF2Bu8cwpJ3c5gzkK04cjFZaWhF3sbYjKTmD6kh+bG3pDqRJAJKAAVM56RV6aZ3szMrRD+sM8FmlAJzkuSQ+0ScLVF1xb60M0qWFZAf3zMMaWU19TxgOVIJNnvcwXU1SZKXUWsfgExklH3GbP94CcT/3iZW2Qv8A9ixA9h8wpx/GkitpU3Akzpa1H/0guPR4X9/MnTP5SVGYtTpCQSo8AALw9/8Al+JVSjNWiXJJY/zFhz/5RmbTdo2Y8VNMXjR3SciBDJDsQ4LuPtBMoKRLT3hGYAZm0dg7W4xAqbfUNodRrHZvqIY3TeysYtka5WgFgLNwjyJV4kllSjp72MSTpLAkhzsOPKOw5lkVpf06UaKb2tIVNIGgCR9/vFXxGtyJCAHJFuUWvEcHqLrXLJf+khXwLiKpPlqMwghmYXFxvGaafJtkFdtiyaTqR7RpS4iqWsOxTvxhpMlnYPAkymJuQ0R5X2Byb7LFImAgQMCQpV7aj7iF9HWCXZRcdImxAFS0qQRlKdRvyh4vQIk0qYhAc3O7XiM44hgQCRpYRJIS4G0BY9SHu80sDM4fmIEXY0ab2a1eNIJAC8p3dP3g2lxRBGvJ4os9fiUG0IcwyTUiWWAsoWizxqivBUdo7GJSada0kEqUxPQBvqY1rEEhQB8TWOkV/wDhRi1lUnd3OeaVg/8AUMR6gRdJlD4uUdnw+thUYjY3x7FEhBAGY306wwlyiRBMuigtcsgFhfZ4P0mCeNtyDOaapC+XTF4pv8VcApzRrnlCUzklORaQAVEkDKW8wZzfRnhlN7XTkqKFykoUC1wq3zfrCnGJpqf+U5gxAGw5gDfnGh54JUR5HFStSM6d1KyiHlNMCMubQDaMTKdJObKD0cfEZrFpCUqNhe0FuzQk1se4ViRUhS1BkpLDj6wgxiuVOW7O3lSNupiWlHeJyoUUoNy4ZzxhvR0SJacqA53Jiaiou2BQcnbOvdiOzEuhp0pDKmqAMyYwBJN8oOoSNAPXeLJlih9nu3kqXKRLqQsLSGzJTmBAsDq4LcovFDWInS0zJZdKw6XBFuh0jUmn0TlFrsGrByLa7Qsq5uRLjc/uw14RYJskNeE1TJJ25fbTptHm/VYJOXOJSMtURUc/MkkndtLtw00eGVOkkAnWIpMpm5/MM5CWg/SY5KXJ/FHSeqBzKgTE8Flz0stNxooWUOh+2kOZhCUlR2DnfSK9inbOlkyyvPmbZiL+oHw8b5ONe4g/yUXEsNMmaqWb5TryIBHwRAhpnj1d2iCgZyrrX4gkc9H4BmhVQ4qUy1qXeYpRIGwsG9A0eXKO3RI3xRCZeUbqPVhuftGlJMUANMhNmOnps8LKiuMwuxJ00tGyFrQxTLSkDXcq9doMGkqKQkkmmWROlo1mTApKgXGxiKmqs0rvG/K7faBUTO8mOlToUGIPSx5GBGk9ghV7BKcU4UUG2bjrCWrV/M7uX4mLJIG2kWSsoRMKU+FP9SyLgcuZ0jREl7IAljp4iOL7dI0RakjXan0HdicSl0NUhUxXnBlrOyQpi56EJfk8dhxiqTLkLmEt4bb3Pl63j5+raIpUL5uDwXUdrCgIlELOUWCiWT0ikZuKaRPJFo6zhHa2VkSJ7pULFQDg87XEWyXlUAUkEEOCLgjiI4zLWCh9iH+IR9lv4i1VKpcqWBPlZ1ZZans5J8KhcDkXHSOwZpPUiMW2db7eUIMkTModBud2Nm53aOZVNR3PjSSUk+JB+vKHk7G6yqAVOKEjUS0Bh/6ckkgc4XzkJW4Nj9ekQzyUpWjn2UqVTTZSFd7mCyWAI16NrDShwCWUjvE5y35hpDKVi4USmaAx3F2iWahVu7mAji0UnJ3o05E6oxWYcmZLyacCNQ28SfhAE+kZp5pBZS0n4MFqDiJdmXaOe0+Mr74yVJ8WYotxdtI63/Demm98SZqyhKC6MxyAnTwuz6+0c8qsFy1sucLhWYK5KCbH1H0jrn8O5yAmYlxnKnbiAGtxYv7xog05qvgo8smqZbwiNF04O0EOAH0HOONdtf4gTZs6ZKpp2SnT4cyAHWfzHPqA7gM2j7xpk0jkrOh4LjsqonzpCfNJIALghQ0LdDaLAhA2PtHy+ueUB0KUgp0IJB9xeNsF/iBWYeVIkKSUKuUTElQzHVQuCCet4njnfYWqPp9Vo4B2hTLXUzu7DoM1ZTwuXccneHY7YV1VLIWUolkAKCUtqNHLn5gJEkM5AjN9Tl6SRPJaEiKGYosGSOQeCBRKSLseWXX2h3KQGtAeMVIkhMwk5QWI66fMSg1LTQ2NxepIgp5Y0bKrgR94jr56keaWCn+oGJRjlPNBCVZVEb8YWYUlZSuXOnBWYlkkNbZlbw8sfHY04RjslNcBL7sMl73O2tuMOqPJMQFJYH7/AHhTU4cotZwOYMZk0a0gBmGoAbXi0QlNeESbiMKq2usCy6wOAeLPBqAWZZccxeFFTSrRMDIKkqfK3Hn9YGNvlaGxN8tE1dLdXiG1v8CBpOCBb535PDeioyfMfFzgrIE2inOTdjTySbroRLK6eSqVnuoeBX9Ozcoq1ZSzZQStNjxH6xeK2rDEKlkpa+8Vijp1qmKKFNIH5VXPSLY2NFX2gih7SzUpDsu3GGFHjCphUqcO6QkODzhXMEoqDeA7FrQ1rZaJ0nIfKRdSbtHSjBjvCT4RSpCQFJGYb6vDUSwBYNyEK6ihLukt0ME0/eDd+RB+sR5NszSk2yOvSD5vcfeBqerUg28Sf3pxhrN8Vikn0P1hb3BlqOX1Qpv1tDcq0xoz8MNKxMyqSQQ49NR6axrieNopAFKKgXZOV3f00gWWoJJUCUqNiNjAWP4TOnIBOUtoAdIaKToLgvkQY/26qaslC5swSXsjOq4/uuyumkSUqB3QULklorFXSLSogoUL8DFhwTvAjxpITqCY1TqtFMfZ6c/iB4PG3ZvB+/X3qx/LRpzI+wgeprM84cGIi7VKBIo0pRbOAB01JifKgurJqmeBJVKQppmXO3M/toDwmpVMp0/1KBBPBrH1hQl86VAnMPpwixUyQGA0G0TyzTpInkMSM8vIkusqJAtowe54c+YifGcN7+WUksdjz+8ThbXNoSV/aDOe7kHMTYrZwnj1MTS3ZLt2LsKwJK5qsysyEFgQCAo7joDFsl0iRYC3AWELcNmS5SEoBskNfWCpeKMCSDyA09TxgTk5sO5OkGGQlPLpGZYDeVoUqxhJBzWIuwjaVjqFBz4eEc8D6H9FkOP4t3IyoGaYdth158o2oq2ZPlpK05VDnvxhcqWFrYBxqTr+zDyiksP36CBkSguC7Ol7FxRLTVZOoBMTT1Wcex0/xApltf1jWbOs49YEJXqRXDNT9szM2VnD6GFE+mUD5bH0MM5NcCWZiePxEqllQtqNUmA1XRKcXjlplFxeXYuSMujRPT4utEtBDBVtPuIz2skkEEDzWygH3hXRYXOmgZEH1tGpVKCbL+r5R0+UtwGFzoN49V1AlhtV/A/U8oktLDuyuPCAxQoUSXKj1iMrj+yEo8f2BmvWzJB5k/4iNElZLqMHlKUlgz8BeMolElyLbRGm+2SB+6B1uzGDULAsRA8xLbxrNNgYrXGh5RpIzXywRYgNqGEIlYupKsssZhxyhoaT5zB2cQvpqG4J02aHjJ+BouXg1VMmLcLkIWCCyksCk/eNps1a5aErBBlpygK4cQRYw/kpYMB8RHOp3/p9/wDEBzZ3qlWFlDqIsCJ7QmrpJQpuOjXguTh80h3S3/b9IRrpitBs6k77/k8v9LsD/wBm16ROKBOUJSAlI2SGhLUUsweQpzD+5vmJ6HFpqS0+UWH5gQoe4+8HtC1a0NZeHJTtGKqWcpCAx2JDjqzxtPrwgBTEo/qTcDqNRE1NVomDMhQUORgKPwBaKniMieAcwSpO5CSCIq5xVRVl2do6tU0yZicqwWOwJH0im4z2JAUlUjMU5hnSS7Dcg6/BjRjmv9FVkb7HeC0GSWly5N4LVVDvxKT+VGZXUlkjqwJ9oDxDG5VJLYMVgMlAOnXgIi7PUykpUuZeZMJUt+J0T6Rnce5PyTfyP0nNbcafpA05LREmZfX1+kE96FpzC3GJdioDSgKYxhSyF829+IggSg7gxFWLSLuLX1hh+zTEkhgoB+FuMFUSGSIUyMUzqKCPDYg8OUNRUoZuEFqnsLTQXjdpJJ4iE0ismrDJHdo5ana6v0h3XzgUs2Y7frAstNhwiuXcqRTM6kRU0gDpBj25QHjGIokITm1WpKAOpYnoBeF2NY2mnlm7qPhSl7nifQQqh0kRSK/U9sjnOSWGc3JNxxi2yZoWgNcEAiOa4tVS5jFCcp1JYP8AEOOyWNkfyVm35STp/bGjJj1aKT2WiqrBKSpRTmHD4jOFoMwJmKLbpSk+FI9NT1hbi1UHyEhiLj125wzw6uCkeAEbJcNbiB8RHaiK26oZrmt12EZUu0R0kh7l34xKtLvyiW3sQqeLzCakAcEj3iwU9g+2/wCsK6imP4sHbK/wUw/ly2SIZ+P0cyNVIlQd/wDP7+8amlyi2kTrlbe0DqK06F+RhWABSVSVOR/LPmHD+5vrFVxmR+HqgqUopSWV4S1jtzDvF3XVHKcyb7Djy0tHPscrM6x4CnK6WzO13bTQXi2HbK49jlWNzlgmWSFgjgUq5KSdDzTExxytFzLlBtbKv08VoRYTN8QuwF4fVNU4c6Q7SWqNEcUZK2KKJIqapU1UsSkoAWoPbMD5i4DcfTnFzw+eJiApPlLsTuHZ/X6RWTJTOBOWx1200iw0MoIlpSnQJAHs0TzNMz5YpeSeabOON+sV+Xi01cwoQx8RAPAPGauvWmatKQ4Ugb6K8V/n6Rp2Zw9lKUXZrt+sCEUk2wRVLZYKehLeNRJ9o3n0yGbKD1iQTk3A2F4Aoq8TKhaXDBNuZ3ibVikKgmUtLhgo5f0hwhA14wjx5JWyBt4ukEScVCJJ7w5SkBuccoPTGStDSpmoQCpRCUp1JhLVdqZYKRKdQd1FmtwD7vFAqcVmTVEzFkgnR7DoIjXNV6cY3ejvY8qcrYV2gxRc6ozlWjZRskDYRpi9eaiZmZrAAPvv8xkULy8wS/MGAA6WexBiiS/h1GB8xlJYx6ai9t7iJQwV4hBODpE5a1OokksPsBHSKdMuShKVkZmAyhnJ4ARy3vFfl9Gh/wBiw9SCouWUQ9y+n0eJZIJoDVo6JJmG5NhsIHopoKlpfxBlNyNn+IlmTLHe0UfGcWWicibJN8g5uCVEgjeMyjboRKyxqqEKqVAapS3sR+sM5vlaOe4Li4FSlayAFFWYnS7l/eL4ahwk2Y3vsGf3gzjxYZrZthc3Mkg6pUpPsbfDQaUcbwlwGaErWCfOcw67/b2htV1OQofyqVlPqCQfcN6wvGmCUGnQLVFKXsR0vFUxbCELJUixPp1tF4qpIIhPW0xT0jo3FnRdFCn0plm+0ZmVBUNYMxZZMwtozQJS03i8Vg8aFtWzQnoZYMJgHk8Jiw/iPDbVrQFJqEBkguToBEztYaneMuR2yEtsUIngzJjs5MFoqClLZwkdRGaejQmYbeYb8Y0qaBJewhm02HQnxXEVZSlCwUqPiI39YM7LSlruAS27N87wurcLJUkIGUEgHhfdovmGJRKlpQFPlDPxi0nHjoMqojmU7lzZUKsSlMwAc8IcVWIMWA94U4mbZkjxPttxtEU1aFg92UL8KrTKTzF9IxTzyg2uOBjqFFhUuSi40EVCqlypkxZyhn1GsbFO3RZwoVpzNmlFn1T9YnlVEqYMk5ASdlCCE0YQHDlLuDuIjn0ipiXA8T6QQEP+jTCHlkLAdmN4WVdOtCmWkg84Mkd6g+EKBHX6QUrGCoFE5GYHleCmwaFEqcpOkHUuKrlnOgAKvca3DQNUSGcoLp+REKDB0wHTOz1WmZTSwFAryFxvYsT7mEGKFMmex8qhpwcl29XhR2cWpE/PLIBAUSDooM5TBHanEkT1JVL3TfkSdPT7xBQqdroCVOwHFqUIJKbg3HKGSO0v+2TLL5wyX/tG/XQQJQeNJzGwteAaujMtV9Dodoq4p9haG0nEVL0MWFFf3ktMtd8pBBO1iBf1io4TLKlEaDcxbKcACI5FXQ0pWtj6ixRkhKr8+UEVqwpCgkh2tu3CECZ4F40pJKjM70qILMG4cxvEuiNG6ZMsta4G/wBYCrpKXtaGssBtNNYhq6fMHFiIZN2Wg/cIVDIXTrxhnhawoaktqecQ1GGEh7kxth8lSHGxg5FaHnB+DepnAK1ZWqefKFqsXKj4gUkGxEPJ2FhRClAEi4hLVUgmTnUnu0gNa7wIQXkX0wStqlTEuk23AEDYVVd1MBKrEcY9ideEAokoKU7qOphRKQVKtcxojHQrpFnpsQKlkzCTmLD7Wi0ppGlkmFGAy0qUjMPEAzAbj6RblAMx00iE1bEmqYm7SSpxkqTKdRDZgD4m4gbxSqI5TcEbGHHbOUuTPlzEqI4EFri9mhPV4iqcvPMIKmAJAAdtHbfnFoLVlpvYeVptmuDZ2ZjEiSBMDHW0L0HhprEtO61gs5fb93hmBMb4rLByqSwN3a0BUqJa2RND8CQQ3IKidWHKWCSos+nTjEeUnz7WB4wiafQbAZ+HJQo5VOGNiLwo7h9LbOePCLBVpyFQZwQOvoYGnUgN3sWY635w10BoFwiWpM27OEqPskwvp1sIdy0GQ6sozl2UbhiGUNeB1hOZeWzW4wV2BowsOIY4TPCh3UwhtngRCWPH6xFPkuXEEAfOojJWVIJKTo20SUeKr8qyAIiwmvIORd+sYxajJOaXcbjhAcb7D+UNJWJBRdVpY9SYsFLOCgCAw2jn9JV6JJZv3eL3QTM0tFw5A0iU8fVC1ZvLmssjaGElAOmsLZklTuNomw6rIIBHWFUaLLH0w/8ADHeNfwIezQykgKEbzQwilFBNVKKdQw4xH3KFDrHsTmDKQsMITJrpjtLFucC0AmxGjQl/DcixiqyJaSsk+FQ2Gh5iLfVqX3eaYE6bGKEuWXKruDBhuxMjSotGFVPdrCjo+sHY12gdGSW92Ob1hHhmJJCMqk5jEoqkgElOvCBTJvu6LJ/ENI7tNtz9IoMrSPR6KQ6Dk7DqXyiDMH/50+sej0DJ9rELHM8p9YQTDcdf0jEeiODyNAaT7yQTcvrCqSLx6PRcdh6Q9OXuxMJJovHo9CQGl4Ap2piSXdPpHo9DsiLqk3ENez6yV3JMZj0OcuwLG0gTSwaLRgp/lSeoj0ejvB0ey2zh4DCWd/yK6R6PRnfZqXQ3lG6YYxmPQyAyp9pFHvWe0G0KR3YsI9HolD7mIuwLEvKqKhM86/SMR6KxBl7QLS+cwyQLK6x6PQzEXR//2Q==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AutoShape 36" descr="data:image/jpeg;base64,/9j/4AAQSkZJRgABAQAAAQABAAD/2wCEAAkGBxQSEhUUExMWFhUXGBgYGBgYFxkYHhweHB0XFxgYHBocHCggGBwlHBcXITEhJSkrLi4uFx8zODMsNygtLiwBCgoKDg0OGxAQGzIkHyQsLCwsLCwsLCwsLCwsLCwsLCwsLCwsLCwsLCwsLCwsLCwsLCwsLCwsLCwsLCwsLCwsLP/AABEIAPIA0AMBIgACEQEDEQH/xAAcAAACAgMBAQAAAAAAAAAAAAAEBQMGAQIHAAj/xAA6EAABAgQEAwcCBAUFAQEAAAABAhEAAwQhBRIxQVFhcQYTIjKBkaGxwRRC0fAHI1Ji4RUkM3KCFxb/xAAZAQADAQEBAAAAAAAAAAAAAAABAgMEAAX/xAAlEQACAgICAQMFAQAAAAAAAAAAAQIRAyESMUETIlEEMmFxkUL/2gAMAwEAAhEDEQA/AOcicogEO5cjqb/Rj6xtT4RVTz5VF9z+sW7s1hSciJkwAgkn7C372i51NXLkpBsABoNYzxSStl1H5OaUmBTJXgUGUbwSEJSFhQuBYGGPaPFxPmoMvMCOWsIarOZtwYRu2UVJEdNRKWpwG1ixYPKWlJQdwYCwyaXKSGCQ8F4ZXFXeKI8KElvmA+zklQiXT+PUDKdomqq1iUkgjZoTLrQS5Lbx6jrHLlNntzg8XVsk5KxzJlqUGa534RKUK0d21jGF1BK34bNDKZI8QDM94hbH7RBhaFKWmWkOpSgE+sWbtLgv4YICTmCx4nbzDX0vaIew2HE1SFAOEElSthYsHi945hQqEpQSzKBf3cesaseO4fkRyp0c7kYFOmpC5aCUixb7cfSAqqV4QNnLx2GRIShKUJDJSGAEcp7ZTQirmpCbAiw/uAUfrAy4lFWgxnZX51EVOzjm8ZpqQJVnAtpcxHV1BCSA54jlBQp0Jkp8TWdniKtobVm+L1qpSSQlxa28ZRO79ACU3ULwro8QNUsA+VBY84sE1QljMlkkQzSTOT8muJ4flp30aKpg9KlagFeF3YxN2jxOeppJUcqrgix+IHwaRMCw58ujwzVKycnci60cvIyQkEJAIJ0J+0HV1ayQVqHoNDAchBy2YE+rxLTzAQEzUhmfRy/WCmB2DVc5CRmWWBFtDf0jehlMgOol9NG5RFiuQKSwsUhwYpuIV89U9MuXMZlMBtyeClYKo6NU4iEoCSoBWw0duBimY5iIymWUurZ93u7xaQkLlp70JzDX2u0VXtBSJAzPcabsNgIYagynxJTS0BeXKBYwfOxAkEHUiK1+D8ZMw5inRLs/J9o1FUpOZg5B0JtE6sdPWyxUlYkXCXVvCitxsd45SxBtGkqbNSEuMpWfCRfXaHNb2eQmSZk7/lV5RHJfJzb6QOa9MyUpaWCtI9LSqXSTidVJLe0BUNEUjLqXciG0tPeJKPeOlXgO/JUpOEGYPE4aGipSVJTLSHUNGhxMw1SUli/EQHh8qYhQUUsCWHSA22coUgrDpYk5XF94teC4MmrlrmCYQtJPhZwzON97+0VeVT5piis22h52LxH8PUEPmQqyvXT2hIJctgafgufYmSBTmzHOp/iHc2YBs7B42KQkKYNmvYb6P9IXTapKFsQdr7cPS0PnzPFUV/REk9sYrmhKSo6APHMpmCT6ta5+QjvFEurw2ewvewYR0Z2N7htyL+3WDESNzFYTWbvwB+w5jO7EzkpKsqVBrgG/o4vFbmyUqGVhozmO1YticqmQVTFAcE7nkBHHKlaZsxwcpzFQSNLl2ieaMYtJDwk32B0dCiUj+XbUmFtbMmZkBCrrN3hrWzGQoG0BAZcimtEYzV2x3HQLPwzIvMtTlvaDcJxEImEnKpIG8YmgzVHNoNDAOI4cTMCfym5It6Q3KxKotUivTMIUkgtZhtGMFxJC5qgdlEEcP1hLS4RKkTElJUx1SSbw3VRIStS5aEp8Ltx/zFlSFdslxIIWWZkl2J16iEmG4WmVOWHS58uZiVAXhxLWMrq0IsNW5QLV0CZhCgPECMpNin/EFbOYzqkCagsbtduMUXF5SicqlZWcRflUYSixCTq4io4nJMyqTLKgXAKrRz7OJamYguUpcrDPw5wvly1Zc2oDe0F0tQqVLWgS8xIylW4B0U0bzaBSZYKS/LlCJlIRJcVqU5JagpjYpHMQwVVKnhJml1Bm2EV0zQUJSdQ/o8MJEwqZCfK3rHMole2DhSu8VM/JoOcNqQBSSUlibuNo2k0ksJYuYjnBKgAgsAbtAe2GuJClU5alF/Ancaqg2dOWMoSLkbxHKxJJWJaSAloF/FLUshNwCz7dHgOicpJGqFLSpSlOpthDCRPUCiZLDMoFT8i8EUa0qsU5T8GCpyAEnpE7+CLy+KOh4Nj8mrT4VZVbpNr8v6vSN6imGa8cmlVKwpGQkFDKJHxHWuzOMIq5bFhMT5h9xxEUahn9sjuXF6JZbAAqu22Uk+jQixrt7JlgolZlTdACkpCTxL8OEXCXLGxFrGFGO9lJFSCVICZm0wBlA7P/AFesXhh9ONQA5W9nK5oVNU6lE6kklyfUxiXTOwZm0MFTsMmU0xctV1JPoQdCI0kA5jmLFrB4ytfJdA9bQ5yQ+waBlUxyaG1rwwq54SUrflEyqpKkhOnGEcbGbK7UoWnu8ujgKjNfVAzDLGoEexWoEshg97CEsoKM0zACb3hox0TlouNPTpGQqLMN4ErlTMzpUCDtwjfDkCYrKp32cwXXUM0ECWlk6E8YdW4i9kFHNCUAzDlLsA4ibFqnu0KUXIAew2hTVUKycq0WBs+w3IhxLw/KhKSSpJd97RSK8AM0dQmbLzpzM1n2PCKriOLgT86UAkeHhAtfiy5SjJkEpTmOUH56xBhuCd6c6ipnuWLE7tFHrsF+CzGaJUxMxvCoZVfYwVSScqVKQTMQSTlLOHvblygdeBqSk5JoWD+SZ9jC9JnyZmTIWVqEKBPu8RvZfoLrsKTNT3iLHcQRQYRlAJN4GTWd14lJmoTuFALHU3cQ2o8SlzQMqhfaFbZGeWa6MyEFyCA2xgCrkAOBqeEM1II9YGRI8Te8FZKjsMc/t2KaLBk5klSyMuw36xYFz5UpDqKUpGsAYhROlwWIu7PCH/TlzCbFQ3/ZgP3+SbXPoezMclKAKElQO8Qrxlxly66Mb/5gOVI7sMkX4RrOShRSQGXoeELKND+lSGGEVCTmBPiJvDmSuYhlSlBChoRcxXE0p86IJlT5qBdonVE5Qdj2jxeslzjM74FRPizJsrkQGizSv4hqYhVM6hulfh+Q4+YpVNXJWl4kRMJ0sPkw8cko+QJpakS4tj8yfPK1jK4YBPiAA20f1gKWkZlNuNdYkmShw0vHlSggAnfeBtuy8PwwWrlkpA2H1gYyVhQzWYe8NzMSlOZ3hcqcVAqUGANnhqKJmFoCl94q5LAcoLkhJSQBdtYrNbiqkgHIRdiTpyaHFPVujME63aFcX2zpNXonlzsjF22Noe4eogOpRI2hFISFfl5sYIp61QTlUGY2vD4rQjrwFYtUALBJseOkZlB0eBbnVtgOEVntBiwStsoVpY84Ok1oQACCCRbKHil7JsUYpho/EpUQbqDt8tFnFVKAyBSeABI/bxScdxGZ3wTLfRi4/bQxpsPXl7xYc6pfbjBb+Tkyy1takzCiWM6gH5DhmO31gWmlJzXUnvN7fthCPB6iaFMly5c/qYfggKKiHJZ2HCJP29lXk4xt9kOIUxmeYltDl3HCK9UYeJc0GVeWdUEsRzBi2omJNmV7RHOw9J29jA9WXgzerJsXysV7o5SoqFnSrzDodxDalmJU6klx+7QtnU6FeEpzDn9jGsiX3RcE5SQ7l/WBzjL9gbTJcar1oKcgLPct8dINl4yggPKY8RBiZgIszQBidAmYH0PK3vDxmuh8eRLQwpsSpD4FlieMJ6yjSJk0ymITlHqbn4hL/o0qYrzKKuRh9T0jysp0K8x1fgL8GhpySKSnXZDSzSSEkACDFotyiCZSBItb3jSXVhVjttGdtNkZNT2jVdSEvlS7anQRp3s2zLAB0YRtOogtedJKQQxTtE6CAACCW3Ec+PyclDyzMtUwM60EnlEdUrMClY6FJ+oMbLCAUlN9jyhTXYoEqVxSIdRvorxitoOkJISoJVmB0B2getmTEoALJB+0B4JjaFLYO5N4NxOszLS6XHCGcWnTHTVAtQpM1ISo3sfWC6GZl8JOugiZdKgkKFmvGs6mLhQufpAb3QWw6jAIOxvEciamYpaCNP28DCStCswU4bSM4YuWp1gkKvmBh0tCgFdQiYok2Kdzyg3C0Zsqsx1IJbThEUmr7xZKQFJdjbhDqiWCFZrJPCzQz+AVoQ12EnvwtBzPY9OMPEpCUgZXbjCLE8WTIqEAK/lrDFXCIcT7UpSrupeZWnjOhgqLJsOwFKwgFaCCq7A6DnDecUoS6mSOJPwOMQ1GIIlnK4zG7cBxMV7vDVVhCyckkAhOxJ0JiSV2ybbk7Y+kT1LuxQjnqefKNampK/CHbeN5pzMlPtEqJYQwNzwH3iDbYrI5FM2sJu1tZklpG6lhhyFzFnYGKx2tw/vplLLdjMmiUDwzlIimGK5o6PYV2bmzO7dSVZPyrYt0dmeG05dm4x0kUSJctMtCQEJSEpS1gBZoqPaHBwkFaB4fzAfl5jl9Ivmxf6Q7W7KfT4cETAu5Z/COPXhDwLs6rcoM7LYSpZMyakiU4yAi6uJPBP16RZ6zDZKyR3Sb8m9m0jnhcthmuXRQ5i83QwpxCUtKsydCPmLLilB3KynUag8jC6skum/IxkpxeyabizTD1koSTq14OCARpaFchfdpU1ydILwue4b4gbsDJJ1Kgg6B7RWa/BlrUApsw0WPzCLjMkpUGIsYGp6fKMp2t6RSMnHoMZUirYdgipDkAFZOsGVacuUlJcsP8w1qlFyE3P71gdODlQJK1ZjudugguVu2VjP5F86kmBEzKS5vGuG1ykSkA+ZmvvzhhT0k5IOcvZhGVYQVAFhbnBUkUc49gEmpUCM4Pme0Wzsn2STPzTlkplElgLFR3L7D97QD2VwNU+oVLJypSnOXDlnAtHRjPTLSEIDBICRFlKMFyn0BXLSKJifZCdIWU06DMSpilQyjK5LhTnhvEn/5eoJyFGVJ1USGHMMb9BF2TVElhEhQesNjljyW4jS5Ls4d/EvsvOpkyllQmSvLnSGZWwUHLOBYxXcLp+9yki6THVP4gzqmo/28ulm9yk5pi8rhZF0hIF2Bu8cwpJ3c5gzkK04cjFZaWhF3sbYjKTmD6kh+bG3pDqRJAJKAAVM56RV6aZ3szMrRD+sM8FmlAJzkuSQ+0ScLVF1xb60M0qWFZAf3zMMaWU19TxgOVIJNnvcwXU1SZKXUWsfgExklH3GbP94CcT/3iZW2Qv8A9ixA9h8wpx/GkitpU3Akzpa1H/0guPR4X9/MnTP5SVGYtTpCQSo8AALw9/8Al+JVSjNWiXJJY/zFhz/5RmbTdo2Y8VNMXjR3SciBDJDsQ4LuPtBMoKRLT3hGYAZm0dg7W4xAqbfUNodRrHZvqIY3TeysYtka5WgFgLNwjyJV4kllSjp72MSTpLAkhzsOPKOw5lkVpf06UaKb2tIVNIGgCR9/vFXxGtyJCAHJFuUWvEcHqLrXLJf+khXwLiKpPlqMwghmYXFxvGaafJtkFdtiyaTqR7RpS4iqWsOxTvxhpMlnYPAkymJuQ0R5X2Byb7LFImAgQMCQpV7aj7iF9HWCXZRcdImxAFS0qQRlKdRvyh4vQIk0qYhAc3O7XiM44hgQCRpYRJIS4G0BY9SHu80sDM4fmIEXY0ab2a1eNIJAC8p3dP3g2lxRBGvJ4os9fiUG0IcwyTUiWWAsoWizxqivBUdo7GJSada0kEqUxPQBvqY1rEEhQB8TWOkV/wDhRi1lUnd3OeaVg/8AUMR6gRdJlD4uUdnw+thUYjY3x7FEhBAGY306wwlyiRBMuigtcsgFhfZ4P0mCeNtyDOaapC+XTF4pv8VcApzRrnlCUzklORaQAVEkDKW8wZzfRnhlN7XTkqKFykoUC1wq3zfrCnGJpqf+U5gxAGw5gDfnGh54JUR5HFStSM6d1KyiHlNMCMubQDaMTKdJObKD0cfEZrFpCUqNhe0FuzQk1se4ViRUhS1BkpLDj6wgxiuVOW7O3lSNupiWlHeJyoUUoNy4ZzxhvR0SJacqA53Jiaiou2BQcnbOvdiOzEuhp0pDKmqAMyYwBJN8oOoSNAPXeLJlih9nu3kqXKRLqQsLSGzJTmBAsDq4LcovFDWInS0zJZdKw6XBFuh0jUmn0TlFrsGrByLa7Qsq5uRLjc/uw14RYJskNeE1TJJ25fbTptHm/VYJOXOJSMtURUc/MkkndtLtw00eGVOkkAnWIpMpm5/MM5CWg/SY5KXJ/FHSeqBzKgTE8Flz0stNxooWUOh+2kOZhCUlR2DnfSK9inbOlkyyvPmbZiL+oHw8b5ONe4g/yUXEsNMmaqWb5TryIBHwRAhpnj1d2iCgZyrrX4gkc9H4BmhVQ4qUy1qXeYpRIGwsG9A0eXKO3RI3xRCZeUbqPVhuftGlJMUANMhNmOnps8LKiuMwuxJ00tGyFrQxTLSkDXcq9doMGkqKQkkmmWROlo1mTApKgXGxiKmqs0rvG/K7faBUTO8mOlToUGIPSx5GBGk9ghV7BKcU4UUG2bjrCWrV/M7uX4mLJIG2kWSsoRMKU+FP9SyLgcuZ0jREl7IAljp4iOL7dI0RakjXan0HdicSl0NUhUxXnBlrOyQpi56EJfk8dhxiqTLkLmEt4bb3Pl63j5+raIpUL5uDwXUdrCgIlELOUWCiWT0ikZuKaRPJFo6zhHa2VkSJ7pULFQDg87XEWyXlUAUkEEOCLgjiI4zLWCh9iH+IR9lv4i1VKpcqWBPlZ1ZZans5J8KhcDkXHSOwZpPUiMW2db7eUIMkTModBud2Nm53aOZVNR3PjSSUk+JB+vKHk7G6yqAVOKEjUS0Bh/6ckkgc4XzkJW4Nj9ekQzyUpWjn2UqVTTZSFd7mCyWAI16NrDShwCWUjvE5y35hpDKVi4USmaAx3F2iWahVu7mAji0UnJ3o05E6oxWYcmZLyacCNQ28SfhAE+kZp5pBZS0n4MFqDiJdmXaOe0+Mr74yVJ8WYotxdtI63/Demm98SZqyhKC6MxyAnTwuz6+0c8qsFy1sucLhWYK5KCbH1H0jrn8O5yAmYlxnKnbiAGtxYv7xog05qvgo8smqZbwiNF04O0EOAH0HOONdtf4gTZs6ZKpp2SnT4cyAHWfzHPqA7gM2j7xpk0jkrOh4LjsqonzpCfNJIALghQ0LdDaLAhA2PtHy+ueUB0KUgp0IJB9xeNsF/iBWYeVIkKSUKuUTElQzHVQuCCet4njnfYWqPp9Vo4B2hTLXUzu7DoM1ZTwuXccneHY7YV1VLIWUolkAKCUtqNHLn5gJEkM5AjN9Tl6SRPJaEiKGYosGSOQeCBRKSLseWXX2h3KQGtAeMVIkhMwk5QWI66fMSg1LTQ2NxepIgp5Y0bKrgR94jr56keaWCn+oGJRjlPNBCVZVEb8YWYUlZSuXOnBWYlkkNbZlbw8sfHY04RjslNcBL7sMl73O2tuMOqPJMQFJYH7/AHhTU4cotZwOYMZk0a0gBmGoAbXi0QlNeESbiMKq2usCy6wOAeLPBqAWZZccxeFFTSrRMDIKkqfK3Hn9YGNvlaGxN8tE1dLdXiG1v8CBpOCBb535PDeioyfMfFzgrIE2inOTdjTySbroRLK6eSqVnuoeBX9Ozcoq1ZSzZQStNjxH6xeK2rDEKlkpa+8Vijp1qmKKFNIH5VXPSLY2NFX2gih7SzUpDsu3GGFHjCphUqcO6QkODzhXMEoqDeA7FrQ1rZaJ0nIfKRdSbtHSjBjvCT4RSpCQFJGYb6vDUSwBYNyEK6ihLukt0ME0/eDd+RB+sR5NszSk2yOvSD5vcfeBqerUg28Sf3pxhrN8Vikn0P1hb3BlqOX1Qpv1tDcq0xoz8MNKxMyqSQQ49NR6axrieNopAFKKgXZOV3f00gWWoJJUCUqNiNjAWP4TOnIBOUtoAdIaKToLgvkQY/26qaslC5swSXsjOq4/uuyumkSUqB3QULklorFXSLSogoUL8DFhwTvAjxpITqCY1TqtFMfZ6c/iB4PG3ZvB+/X3qx/LRpzI+wgeprM84cGIi7VKBIo0pRbOAB01JifKgurJqmeBJVKQppmXO3M/toDwmpVMp0/1KBBPBrH1hQl86VAnMPpwixUyQGA0G0TyzTpInkMSM8vIkusqJAtowe54c+YifGcN7+WUksdjz+8ThbXNoSV/aDOe7kHMTYrZwnj1MTS3ZLt2LsKwJK5qsysyEFgQCAo7joDFsl0iRYC3AWELcNmS5SEoBskNfWCpeKMCSDyA09TxgTk5sO5OkGGQlPLpGZYDeVoUqxhJBzWIuwjaVjqFBz4eEc8D6H9FkOP4t3IyoGaYdth158o2oq2ZPlpK05VDnvxhcqWFrYBxqTr+zDyiksP36CBkSguC7Ol7FxRLTVZOoBMTT1Wcex0/xApltf1jWbOs49YEJXqRXDNT9szM2VnD6GFE+mUD5bH0MM5NcCWZiePxEqllQtqNUmA1XRKcXjlplFxeXYuSMujRPT4utEtBDBVtPuIz2skkEEDzWygH3hXRYXOmgZEH1tGpVKCbL+r5R0+UtwGFzoN49V1AlhtV/A/U8oktLDuyuPCAxQoUSXKj1iMrj+yEo8f2BmvWzJB5k/4iNElZLqMHlKUlgz8BeMolElyLbRGm+2SB+6B1uzGDULAsRA8xLbxrNNgYrXGh5RpIzXywRYgNqGEIlYupKsssZhxyhoaT5zB2cQvpqG4J02aHjJ+BouXg1VMmLcLkIWCCyksCk/eNps1a5aErBBlpygK4cQRYw/kpYMB8RHOp3/p9/wDEBzZ3qlWFlDqIsCJ7QmrpJQpuOjXguTh80h3S3/b9IRrpitBs6k77/k8v9LsD/wBm16ROKBOUJSAlI2SGhLUUsweQpzD+5vmJ6HFpqS0+UWH5gQoe4+8HtC1a0NZeHJTtGKqWcpCAx2JDjqzxtPrwgBTEo/qTcDqNRE1NVomDMhQUORgKPwBaKniMieAcwSpO5CSCIq5xVRVl2do6tU0yZicqwWOwJH0im4z2JAUlUjMU5hnSS7Dcg6/BjRjmv9FVkb7HeC0GSWly5N4LVVDvxKT+VGZXUlkjqwJ9oDxDG5VJLYMVgMlAOnXgIi7PUykpUuZeZMJUt+J0T6Rnce5PyTfyP0nNbcafpA05LREmZfX1+kE96FpzC3GJdioDSgKYxhSyF829+IggSg7gxFWLSLuLX1hh+zTEkhgoB+FuMFUSGSIUyMUzqKCPDYg8OUNRUoZuEFqnsLTQXjdpJJ4iE0ismrDJHdo5ana6v0h3XzgUs2Y7frAstNhwiuXcqRTM6kRU0gDpBj25QHjGIokITm1WpKAOpYnoBeF2NY2mnlm7qPhSl7nifQQqh0kRSK/U9sjnOSWGc3JNxxi2yZoWgNcEAiOa4tVS5jFCcp1JYP8AEOOyWNkfyVm35STp/bGjJj1aKT2WiqrBKSpRTmHD4jOFoMwJmKLbpSk+FI9NT1hbi1UHyEhiLj125wzw6uCkeAEbJcNbiB8RHaiK26oZrmt12EZUu0R0kh7l34xKtLvyiW3sQqeLzCakAcEj3iwU9g+2/wCsK6imP4sHbK/wUw/ly2SIZ+P0cyNVIlQd/wDP7+8amlyi2kTrlbe0DqK06F+RhWABSVSVOR/LPmHD+5vrFVxmR+HqgqUopSWV4S1jtzDvF3XVHKcyb7Djy0tHPscrM6x4CnK6WzO13bTQXi2HbK49jlWNzlgmWSFgjgUq5KSdDzTExxytFzLlBtbKv08VoRYTN8QuwF4fVNU4c6Q7SWqNEcUZK2KKJIqapU1UsSkoAWoPbMD5i4DcfTnFzw+eJiApPlLsTuHZ/X6RWTJTOBOWx1200iw0MoIlpSnQJAHs0TzNMz5YpeSeabOON+sV+Xi01cwoQx8RAPAPGauvWmatKQ4Ugb6K8V/n6Rp2Zw9lKUXZrt+sCEUk2wRVLZYKehLeNRJ9o3n0yGbKD1iQTk3A2F4Aoq8TKhaXDBNuZ3ibVikKgmUtLhgo5f0hwhA14wjx5JWyBt4ukEScVCJJ7w5SkBuccoPTGStDSpmoQCpRCUp1JhLVdqZYKRKdQd1FmtwD7vFAqcVmTVEzFkgnR7DoIjXNV6cY3ejvY8qcrYV2gxRc6ozlWjZRskDYRpi9eaiZmZrAAPvv8xkULy8wS/MGAA6WexBiiS/h1GB8xlJYx6ai9t7iJQwV4hBODpE5a1OokksPsBHSKdMuShKVkZmAyhnJ4ARy3vFfl9Gh/wBiw9SCouWUQ9y+n0eJZIJoDVo6JJmG5NhsIHopoKlpfxBlNyNn+IlmTLHe0UfGcWWicibJN8g5uCVEgjeMyjboRKyxqqEKqVAapS3sR+sM5vlaOe4Li4FSlayAFFWYnS7l/eL4ahwk2Y3vsGf3gzjxYZrZthc3Mkg6pUpPsbfDQaUcbwlwGaErWCfOcw67/b2htV1OQofyqVlPqCQfcN6wvGmCUGnQLVFKXsR0vFUxbCELJUixPp1tF4qpIIhPW0xT0jo3FnRdFCn0plm+0ZmVBUNYMxZZMwtozQJS03i8Vg8aFtWzQnoZYMJgHk8Jiw/iPDbVrQFJqEBkguToBEztYaneMuR2yEtsUIngzJjs5MFoqClLZwkdRGaejQmYbeYb8Y0qaBJewhm02HQnxXEVZSlCwUqPiI39YM7LSlruAS27N87wurcLJUkIGUEgHhfdovmGJRKlpQFPlDPxi0nHjoMqojmU7lzZUKsSlMwAc8IcVWIMWA94U4mbZkjxPttxtEU1aFg92UL8KrTKTzF9IxTzyg2uOBjqFFhUuSi40EVCqlypkxZyhn1GsbFO3RZwoVpzNmlFn1T9YnlVEqYMk5ASdlCCE0YQHDlLuDuIjn0ipiXA8T6QQEP+jTCHlkLAdmN4WVdOtCmWkg84Mkd6g+EKBHX6QUrGCoFE5GYHleCmwaFEqcpOkHUuKrlnOgAKvca3DQNUSGcoLp+REKDB0wHTOz1WmZTSwFAryFxvYsT7mEGKFMmex8qhpwcl29XhR2cWpE/PLIBAUSDooM5TBHanEkT1JVL3TfkSdPT7xBQqdroCVOwHFqUIJKbg3HKGSO0v+2TLL5wyX/tG/XQQJQeNJzGwteAaujMtV9Dodoq4p9haG0nEVL0MWFFf3ktMtd8pBBO1iBf1io4TLKlEaDcxbKcACI5FXQ0pWtj6ixRkhKr8+UEVqwpCgkh2tu3CECZ4F40pJKjM70qILMG4cxvEuiNG6ZMsta4G/wBYCrpKXtaGssBtNNYhq6fMHFiIZN2Wg/cIVDIXTrxhnhawoaktqecQ1GGEh7kxth8lSHGxg5FaHnB+DepnAK1ZWqefKFqsXKj4gUkGxEPJ2FhRClAEi4hLVUgmTnUnu0gNa7wIQXkX0wStqlTEuk23AEDYVVd1MBKrEcY9ideEAokoKU7qOphRKQVKtcxojHQrpFnpsQKlkzCTmLD7Wi0ppGlkmFGAy0qUjMPEAzAbj6RblAMx00iE1bEmqYm7SSpxkqTKdRDZgD4m4gbxSqI5TcEbGHHbOUuTPlzEqI4EFri9mhPV4iqcvPMIKmAJAAdtHbfnFoLVlpvYeVptmuDZ2ZjEiSBMDHW0L0HhprEtO61gs5fb93hmBMb4rLByqSwN3a0BUqJa2RND8CQQ3IKidWHKWCSos+nTjEeUnz7WB4wiafQbAZ+HJQo5VOGNiLwo7h9LbOePCLBVpyFQZwQOvoYGnUgN3sWY635w10BoFwiWpM27OEqPskwvp1sIdy0GQ6sozl2UbhiGUNeB1hOZeWzW4wV2BowsOIY4TPCh3UwhtngRCWPH6xFPkuXEEAfOojJWVIJKTo20SUeKr8qyAIiwmvIORd+sYxajJOaXcbjhAcb7D+UNJWJBRdVpY9SYsFLOCgCAw2jn9JV6JJZv3eL3QTM0tFw5A0iU8fVC1ZvLmssjaGElAOmsLZklTuNomw6rIIBHWFUaLLH0w/8ADHeNfwIezQykgKEbzQwilFBNVKKdQw4xH3KFDrHsTmDKQsMITJrpjtLFucC0AmxGjQl/DcixiqyJaSsk+FQ2Gh5iLfVqX3eaYE6bGKEuWXKruDBhuxMjSotGFVPdrCjo+sHY12gdGSW92Ob1hHhmJJCMqk5jEoqkgElOvCBTJvu6LJ/ENI7tNtz9IoMrSPR6KQ6Dk7DqXyiDMH/50+sej0DJ9rELHM8p9YQTDcdf0jEeiODyNAaT7yQTcvrCqSLx6PRcdh6Q9OXuxMJJovHo9CQGl4Ap2piSXdPpHo9DsiLqk3ENez6yV3JMZj0OcuwLG0gTSwaLRgp/lSeoj0ejvB0ey2zh4DCWd/yK6R6PRnfZqXQ3lG6YYxmPQyAyp9pFHvWe0G0KR3YsI9HolD7mIuwLEvKqKhM86/SMR6KxBl7QLS+cwyQLK6x6PQzEXR//2Q==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AutoShape 38" descr="data:image/jpeg;base64,/9j/4AAQSkZJRgABAQAAAQABAAD/2wCEAAkGBxQSEhUUExMWFhUXGBgYGBgYFxkYHhweHB0XFxgYHBocHCggGBwlHBcXITEhJSkrLi4uFx8zODMsNygtLiwBCgoKDg0OGxAQGzIkHyQsLCwsLCwsLCwsLCwsLCwsLCwsLCwsLCwsLCwsLCwsLCwsLCwsLCwsLCwsLCwsLCwsLP/AABEIAPIA0AMBIgACEQEDEQH/xAAcAAACAgMBAQAAAAAAAAAAAAAEBQMGAQIHAAj/xAA6EAABAgQEAwcCBAUFAQEAAAABAhEAAwQhBRIxQVFhcQYTIjKBkaGxwRRC0fAHI1Ji4RUkM3KCFxb/xAAZAQADAQEBAAAAAAAAAAAAAAABAgMEAAX/xAAlEQACAgICAQMFAQAAAAAAAAAAAQIRAyESMUETIlEEMmFxkUL/2gAMAwEAAhEDEQA/AOcicogEO5cjqb/Rj6xtT4RVTz5VF9z+sW7s1hSciJkwAgkn7C372i51NXLkpBsABoNYzxSStl1H5OaUmBTJXgUGUbwSEJSFhQuBYGGPaPFxPmoMvMCOWsIarOZtwYRu2UVJEdNRKWpwG1ixYPKWlJQdwYCwyaXKSGCQ8F4ZXFXeKI8KElvmA+zklQiXT+PUDKdomqq1iUkgjZoTLrQS5Lbx6jrHLlNntzg8XVsk5KxzJlqUGa534RKUK0d21jGF1BK34bNDKZI8QDM94hbH7RBhaFKWmWkOpSgE+sWbtLgv4YICTmCx4nbzDX0vaIew2HE1SFAOEElSthYsHi945hQqEpQSzKBf3cesaseO4fkRyp0c7kYFOmpC5aCUixb7cfSAqqV4QNnLx2GRIShKUJDJSGAEcp7ZTQirmpCbAiw/uAUfrAy4lFWgxnZX51EVOzjm8ZpqQJVnAtpcxHV1BCSA54jlBQp0Jkp8TWdniKtobVm+L1qpSSQlxa28ZRO79ACU3ULwro8QNUsA+VBY84sE1QljMlkkQzSTOT8muJ4flp30aKpg9KlagFeF3YxN2jxOeppJUcqrgix+IHwaRMCw58ujwzVKycnci60cvIyQkEJAIJ0J+0HV1ayQVqHoNDAchBy2YE+rxLTzAQEzUhmfRy/WCmB2DVc5CRmWWBFtDf0jehlMgOol9NG5RFiuQKSwsUhwYpuIV89U9MuXMZlMBtyeClYKo6NU4iEoCSoBWw0duBimY5iIymWUurZ93u7xaQkLlp70JzDX2u0VXtBSJAzPcabsNgIYagynxJTS0BeXKBYwfOxAkEHUiK1+D8ZMw5inRLs/J9o1FUpOZg5B0JtE6sdPWyxUlYkXCXVvCitxsd45SxBtGkqbNSEuMpWfCRfXaHNb2eQmSZk7/lV5RHJfJzb6QOa9MyUpaWCtI9LSqXSTidVJLe0BUNEUjLqXciG0tPeJKPeOlXgO/JUpOEGYPE4aGipSVJTLSHUNGhxMw1SUli/EQHh8qYhQUUsCWHSA22coUgrDpYk5XF94teC4MmrlrmCYQtJPhZwzON97+0VeVT5piis22h52LxH8PUEPmQqyvXT2hIJctgafgufYmSBTmzHOp/iHc2YBs7B42KQkKYNmvYb6P9IXTapKFsQdr7cPS0PnzPFUV/REk9sYrmhKSo6APHMpmCT6ta5+QjvFEurw2ewvewYR0Z2N7htyL+3WDESNzFYTWbvwB+w5jO7EzkpKsqVBrgG/o4vFbmyUqGVhozmO1YticqmQVTFAcE7nkBHHKlaZsxwcpzFQSNLl2ieaMYtJDwk32B0dCiUj+XbUmFtbMmZkBCrrN3hrWzGQoG0BAZcimtEYzV2x3HQLPwzIvMtTlvaDcJxEImEnKpIG8YmgzVHNoNDAOI4cTMCfym5It6Q3KxKotUivTMIUkgtZhtGMFxJC5qgdlEEcP1hLS4RKkTElJUx1SSbw3VRIStS5aEp8Ltx/zFlSFdslxIIWWZkl2J16iEmG4WmVOWHS58uZiVAXhxLWMrq0IsNW5QLV0CZhCgPECMpNin/EFbOYzqkCagsbtduMUXF5SicqlZWcRflUYSixCTq4io4nJMyqTLKgXAKrRz7OJamYguUpcrDPw5wvly1Zc2oDe0F0tQqVLWgS8xIylW4B0U0bzaBSZYKS/LlCJlIRJcVqU5JagpjYpHMQwVVKnhJml1Bm2EV0zQUJSdQ/o8MJEwqZCfK3rHMole2DhSu8VM/JoOcNqQBSSUlibuNo2k0ksJYuYjnBKgAgsAbtAe2GuJClU5alF/Ancaqg2dOWMoSLkbxHKxJJWJaSAloF/FLUshNwCz7dHgOicpJGqFLSpSlOpthDCRPUCiZLDMoFT8i8EUa0qsU5T8GCpyAEnpE7+CLy+KOh4Nj8mrT4VZVbpNr8v6vSN6imGa8cmlVKwpGQkFDKJHxHWuzOMIq5bFhMT5h9xxEUahn9sjuXF6JZbAAqu22Uk+jQixrt7JlgolZlTdACkpCTxL8OEXCXLGxFrGFGO9lJFSCVICZm0wBlA7P/AFesXhh9ONQA5W9nK5oVNU6lE6kklyfUxiXTOwZm0MFTsMmU0xctV1JPoQdCI0kA5jmLFrB4ytfJdA9bQ5yQ+waBlUxyaG1rwwq54SUrflEyqpKkhOnGEcbGbK7UoWnu8ujgKjNfVAzDLGoEexWoEshg97CEsoKM0zACb3hox0TlouNPTpGQqLMN4ErlTMzpUCDtwjfDkCYrKp32cwXXUM0ECWlk6E8YdW4i9kFHNCUAzDlLsA4ibFqnu0KUXIAew2hTVUKycq0WBs+w3IhxLw/KhKSSpJd97RSK8AM0dQmbLzpzM1n2PCKriOLgT86UAkeHhAtfiy5SjJkEpTmOUH56xBhuCd6c6ipnuWLE7tFHrsF+CzGaJUxMxvCoZVfYwVSScqVKQTMQSTlLOHvblygdeBqSk5JoWD+SZ9jC9JnyZmTIWVqEKBPu8RvZfoLrsKTNT3iLHcQRQYRlAJN4GTWd14lJmoTuFALHU3cQ2o8SlzQMqhfaFbZGeWa6MyEFyCA2xgCrkAOBqeEM1II9YGRI8Te8FZKjsMc/t2KaLBk5klSyMuw36xYFz5UpDqKUpGsAYhROlwWIu7PCH/TlzCbFQ3/ZgP3+SbXPoezMclKAKElQO8Qrxlxly66Mb/5gOVI7sMkX4RrOShRSQGXoeELKND+lSGGEVCTmBPiJvDmSuYhlSlBChoRcxXE0p86IJlT5qBdonVE5Qdj2jxeslzjM74FRPizJsrkQGizSv4hqYhVM6hulfh+Q4+YpVNXJWl4kRMJ0sPkw8cko+QJpakS4tj8yfPK1jK4YBPiAA20f1gKWkZlNuNdYkmShw0vHlSggAnfeBtuy8PwwWrlkpA2H1gYyVhQzWYe8NzMSlOZ3hcqcVAqUGANnhqKJmFoCl94q5LAcoLkhJSQBdtYrNbiqkgHIRdiTpyaHFPVujME63aFcX2zpNXonlzsjF22Noe4eogOpRI2hFISFfl5sYIp61QTlUGY2vD4rQjrwFYtUALBJseOkZlB0eBbnVtgOEVntBiwStsoVpY84Ok1oQACCCRbKHil7JsUYpho/EpUQbqDt8tFnFVKAyBSeABI/bxScdxGZ3wTLfRi4/bQxpsPXl7xYc6pfbjBb+Tkyy1takzCiWM6gH5DhmO31gWmlJzXUnvN7fthCPB6iaFMly5c/qYfggKKiHJZ2HCJP29lXk4xt9kOIUxmeYltDl3HCK9UYeJc0GVeWdUEsRzBi2omJNmV7RHOw9J29jA9WXgzerJsXysV7o5SoqFnSrzDodxDalmJU6klx+7QtnU6FeEpzDn9jGsiX3RcE5SQ7l/WBzjL9gbTJcar1oKcgLPct8dINl4yggPKY8RBiZgIszQBidAmYH0PK3vDxmuh8eRLQwpsSpD4FlieMJ6yjSJk0ymITlHqbn4hL/o0qYrzKKuRh9T0jysp0K8x1fgL8GhpySKSnXZDSzSSEkACDFotyiCZSBItb3jSXVhVjttGdtNkZNT2jVdSEvlS7anQRp3s2zLAB0YRtOogtedJKQQxTtE6CAACCW3Ec+PyclDyzMtUwM60EnlEdUrMClY6FJ+oMbLCAUlN9jyhTXYoEqVxSIdRvorxitoOkJISoJVmB0B2getmTEoALJB+0B4JjaFLYO5N4NxOszLS6XHCGcWnTHTVAtQpM1ISo3sfWC6GZl8JOugiZdKgkKFmvGs6mLhQufpAb3QWw6jAIOxvEciamYpaCNP28DCStCswU4bSM4YuWp1gkKvmBh0tCgFdQiYok2Kdzyg3C0Zsqsx1IJbThEUmr7xZKQFJdjbhDqiWCFZrJPCzQz+AVoQ12EnvwtBzPY9OMPEpCUgZXbjCLE8WTIqEAK/lrDFXCIcT7UpSrupeZWnjOhgqLJsOwFKwgFaCCq7A6DnDecUoS6mSOJPwOMQ1GIIlnK4zG7cBxMV7vDVVhCyckkAhOxJ0JiSV2ybbk7Y+kT1LuxQjnqefKNampK/CHbeN5pzMlPtEqJYQwNzwH3iDbYrI5FM2sJu1tZklpG6lhhyFzFnYGKx2tw/vplLLdjMmiUDwzlIimGK5o6PYV2bmzO7dSVZPyrYt0dmeG05dm4x0kUSJctMtCQEJSEpS1gBZoqPaHBwkFaB4fzAfl5jl9Ivmxf6Q7W7KfT4cETAu5Z/COPXhDwLs6rcoM7LYSpZMyakiU4yAi6uJPBP16RZ6zDZKyR3Sb8m9m0jnhcthmuXRQ5i83QwpxCUtKsydCPmLLilB3KynUag8jC6skum/IxkpxeyabizTD1koSTq14OCARpaFchfdpU1ydILwue4b4gbsDJJ1Kgg6B7RWa/BlrUApsw0WPzCLjMkpUGIsYGp6fKMp2t6RSMnHoMZUirYdgipDkAFZOsGVacuUlJcsP8w1qlFyE3P71gdODlQJK1ZjudugguVu2VjP5F86kmBEzKS5vGuG1ykSkA+ZmvvzhhT0k5IOcvZhGVYQVAFhbnBUkUc49gEmpUCM4Pme0Wzsn2STPzTlkplElgLFR3L7D97QD2VwNU+oVLJypSnOXDlnAtHRjPTLSEIDBICRFlKMFyn0BXLSKJifZCdIWU06DMSpilQyjK5LhTnhvEn/5eoJyFGVJ1USGHMMb9BF2TVElhEhQesNjljyW4jS5Ls4d/EvsvOpkyllQmSvLnSGZWwUHLOBYxXcLp+9yki6THVP4gzqmo/28ulm9yk5pi8rhZF0hIF2Bu8cwpJ3c5gzkK04cjFZaWhF3sbYjKTmD6kh+bG3pDqRJAJKAAVM56RV6aZ3szMrRD+sM8FmlAJzkuSQ+0ScLVF1xb60M0qWFZAf3zMMaWU19TxgOVIJNnvcwXU1SZKXUWsfgExklH3GbP94CcT/3iZW2Qv8A9ixA9h8wpx/GkitpU3Akzpa1H/0guPR4X9/MnTP5SVGYtTpCQSo8AALw9/8Al+JVSjNWiXJJY/zFhz/5RmbTdo2Y8VNMXjR3SciBDJDsQ4LuPtBMoKRLT3hGYAZm0dg7W4xAqbfUNodRrHZvqIY3TeysYtka5WgFgLNwjyJV4kllSjp72MSTpLAkhzsOPKOw5lkVpf06UaKb2tIVNIGgCR9/vFXxGtyJCAHJFuUWvEcHqLrXLJf+khXwLiKpPlqMwghmYXFxvGaafJtkFdtiyaTqR7RpS4iqWsOxTvxhpMlnYPAkymJuQ0R5X2Byb7LFImAgQMCQpV7aj7iF9HWCXZRcdImxAFS0qQRlKdRvyh4vQIk0qYhAc3O7XiM44hgQCRpYRJIS4G0BY9SHu80sDM4fmIEXY0ab2a1eNIJAC8p3dP3g2lxRBGvJ4os9fiUG0IcwyTUiWWAsoWizxqivBUdo7GJSada0kEqUxPQBvqY1rEEhQB8TWOkV/wDhRi1lUnd3OeaVg/8AUMR6gRdJlD4uUdnw+thUYjY3x7FEhBAGY306wwlyiRBMuigtcsgFhfZ4P0mCeNtyDOaapC+XTF4pv8VcApzRrnlCUzklORaQAVEkDKW8wZzfRnhlN7XTkqKFykoUC1wq3zfrCnGJpqf+U5gxAGw5gDfnGh54JUR5HFStSM6d1KyiHlNMCMubQDaMTKdJObKD0cfEZrFpCUqNhe0FuzQk1se4ViRUhS1BkpLDj6wgxiuVOW7O3lSNupiWlHeJyoUUoNy4ZzxhvR0SJacqA53Jiaiou2BQcnbOvdiOzEuhp0pDKmqAMyYwBJN8oOoSNAPXeLJlih9nu3kqXKRLqQsLSGzJTmBAsDq4LcovFDWInS0zJZdKw6XBFuh0jUmn0TlFrsGrByLa7Qsq5uRLjc/uw14RYJskNeE1TJJ25fbTptHm/VYJOXOJSMtURUc/MkkndtLtw00eGVOkkAnWIpMpm5/MM5CWg/SY5KXJ/FHSeqBzKgTE8Flz0stNxooWUOh+2kOZhCUlR2DnfSK9inbOlkyyvPmbZiL+oHw8b5ONe4g/yUXEsNMmaqWb5TryIBHwRAhpnj1d2iCgZyrrX4gkc9H4BmhVQ4qUy1qXeYpRIGwsG9A0eXKO3RI3xRCZeUbqPVhuftGlJMUANMhNmOnps8LKiuMwuxJ00tGyFrQxTLSkDXcq9doMGkqKQkkmmWROlo1mTApKgXGxiKmqs0rvG/K7faBUTO8mOlToUGIPSx5GBGk9ghV7BKcU4UUG2bjrCWrV/M7uX4mLJIG2kWSsoRMKU+FP9SyLgcuZ0jREl7IAljp4iOL7dI0RakjXan0HdicSl0NUhUxXnBlrOyQpi56EJfk8dhxiqTLkLmEt4bb3Pl63j5+raIpUL5uDwXUdrCgIlELOUWCiWT0ikZuKaRPJFo6zhHa2VkSJ7pULFQDg87XEWyXlUAUkEEOCLgjiI4zLWCh9iH+IR9lv4i1VKpcqWBPlZ1ZZans5J8KhcDkXHSOwZpPUiMW2db7eUIMkTModBud2Nm53aOZVNR3PjSSUk+JB+vKHk7G6yqAVOKEjUS0Bh/6ckkgc4XzkJW4Nj9ekQzyUpWjn2UqVTTZSFd7mCyWAI16NrDShwCWUjvE5y35hpDKVi4USmaAx3F2iWahVu7mAji0UnJ3o05E6oxWYcmZLyacCNQ28SfhAE+kZp5pBZS0n4MFqDiJdmXaOe0+Mr74yVJ8WYotxdtI63/Demm98SZqyhKC6MxyAnTwuz6+0c8qsFy1sucLhWYK5KCbH1H0jrn8O5yAmYlxnKnbiAGtxYv7xog05qvgo8smqZbwiNF04O0EOAH0HOONdtf4gTZs6ZKpp2SnT4cyAHWfzHPqA7gM2j7xpk0jkrOh4LjsqonzpCfNJIALghQ0LdDaLAhA2PtHy+ueUB0KUgp0IJB9xeNsF/iBWYeVIkKSUKuUTElQzHVQuCCet4njnfYWqPp9Vo4B2hTLXUzu7DoM1ZTwuXccneHY7YV1VLIWUolkAKCUtqNHLn5gJEkM5AjN9Tl6SRPJaEiKGYosGSOQeCBRKSLseWXX2h3KQGtAeMVIkhMwk5QWI66fMSg1LTQ2NxepIgp5Y0bKrgR94jr56keaWCn+oGJRjlPNBCVZVEb8YWYUlZSuXOnBWYlkkNbZlbw8sfHY04RjslNcBL7sMl73O2tuMOqPJMQFJYH7/AHhTU4cotZwOYMZk0a0gBmGoAbXi0QlNeESbiMKq2usCy6wOAeLPBqAWZZccxeFFTSrRMDIKkqfK3Hn9YGNvlaGxN8tE1dLdXiG1v8CBpOCBb535PDeioyfMfFzgrIE2inOTdjTySbroRLK6eSqVnuoeBX9Ozcoq1ZSzZQStNjxH6xeK2rDEKlkpa+8Vijp1qmKKFNIH5VXPSLY2NFX2gih7SzUpDsu3GGFHjCphUqcO6QkODzhXMEoqDeA7FrQ1rZaJ0nIfKRdSbtHSjBjvCT4RSpCQFJGYb6vDUSwBYNyEK6ihLukt0ME0/eDd+RB+sR5NszSk2yOvSD5vcfeBqerUg28Sf3pxhrN8Vikn0P1hb3BlqOX1Qpv1tDcq0xoz8MNKxMyqSQQ49NR6axrieNopAFKKgXZOV3f00gWWoJJUCUqNiNjAWP4TOnIBOUtoAdIaKToLgvkQY/26qaslC5swSXsjOq4/uuyumkSUqB3QULklorFXSLSogoUL8DFhwTvAjxpITqCY1TqtFMfZ6c/iB4PG3ZvB+/X3qx/LRpzI+wgeprM84cGIi7VKBIo0pRbOAB01JifKgurJqmeBJVKQppmXO3M/toDwmpVMp0/1KBBPBrH1hQl86VAnMPpwixUyQGA0G0TyzTpInkMSM8vIkusqJAtowe54c+YifGcN7+WUksdjz+8ThbXNoSV/aDOe7kHMTYrZwnj1MTS3ZLt2LsKwJK5qsysyEFgQCAo7joDFsl0iRYC3AWELcNmS5SEoBskNfWCpeKMCSDyA09TxgTk5sO5OkGGQlPLpGZYDeVoUqxhJBzWIuwjaVjqFBz4eEc8D6H9FkOP4t3IyoGaYdth158o2oq2ZPlpK05VDnvxhcqWFrYBxqTr+zDyiksP36CBkSguC7Ol7FxRLTVZOoBMTT1Wcex0/xApltf1jWbOs49YEJXqRXDNT9szM2VnD6GFE+mUD5bH0MM5NcCWZiePxEqllQtqNUmA1XRKcXjlplFxeXYuSMujRPT4utEtBDBVtPuIz2skkEEDzWygH3hXRYXOmgZEH1tGpVKCbL+r5R0+UtwGFzoN49V1AlhtV/A/U8oktLDuyuPCAxQoUSXKj1iMrj+yEo8f2BmvWzJB5k/4iNElZLqMHlKUlgz8BeMolElyLbRGm+2SB+6B1uzGDULAsRA8xLbxrNNgYrXGh5RpIzXywRYgNqGEIlYupKsssZhxyhoaT5zB2cQvpqG4J02aHjJ+BouXg1VMmLcLkIWCCyksCk/eNps1a5aErBBlpygK4cQRYw/kpYMB8RHOp3/p9/wDEBzZ3qlWFlDqIsCJ7QmrpJQpuOjXguTh80h3S3/b9IRrpitBs6k77/k8v9LsD/wBm16ROKBOUJSAlI2SGhLUUsweQpzD+5vmJ6HFpqS0+UWH5gQoe4+8HtC1a0NZeHJTtGKqWcpCAx2JDjqzxtPrwgBTEo/qTcDqNRE1NVomDMhQUORgKPwBaKniMieAcwSpO5CSCIq5xVRVl2do6tU0yZicqwWOwJH0im4z2JAUlUjMU5hnSS7Dcg6/BjRjmv9FVkb7HeC0GSWly5N4LVVDvxKT+VGZXUlkjqwJ9oDxDG5VJLYMVgMlAOnXgIi7PUykpUuZeZMJUt+J0T6Rnce5PyTfyP0nNbcafpA05LREmZfX1+kE96FpzC3GJdioDSgKYxhSyF829+IggSg7gxFWLSLuLX1hh+zTEkhgoB+FuMFUSGSIUyMUzqKCPDYg8OUNRUoZuEFqnsLTQXjdpJJ4iE0ismrDJHdo5ana6v0h3XzgUs2Y7frAstNhwiuXcqRTM6kRU0gDpBj25QHjGIokITm1WpKAOpYnoBeF2NY2mnlm7qPhSl7nifQQqh0kRSK/U9sjnOSWGc3JNxxi2yZoWgNcEAiOa4tVS5jFCcp1JYP8AEOOyWNkfyVm35STp/bGjJj1aKT2WiqrBKSpRTmHD4jOFoMwJmKLbpSk+FI9NT1hbi1UHyEhiLj125wzw6uCkeAEbJcNbiB8RHaiK26oZrmt12EZUu0R0kh7l34xKtLvyiW3sQqeLzCakAcEj3iwU9g+2/wCsK6imP4sHbK/wUw/ly2SIZ+P0cyNVIlQd/wDP7+8amlyi2kTrlbe0DqK06F+RhWABSVSVOR/LPmHD+5vrFVxmR+HqgqUopSWV4S1jtzDvF3XVHKcyb7Djy0tHPscrM6x4CnK6WzO13bTQXi2HbK49jlWNzlgmWSFgjgUq5KSdDzTExxytFzLlBtbKv08VoRYTN8QuwF4fVNU4c6Q7SWqNEcUZK2KKJIqapU1UsSkoAWoPbMD5i4DcfTnFzw+eJiApPlLsTuHZ/X6RWTJTOBOWx1200iw0MoIlpSnQJAHs0TzNMz5YpeSeabOON+sV+Xi01cwoQx8RAPAPGauvWmatKQ4Ugb6K8V/n6Rp2Zw9lKUXZrt+sCEUk2wRVLZYKehLeNRJ9o3n0yGbKD1iQTk3A2F4Aoq8TKhaXDBNuZ3ibVikKgmUtLhgo5f0hwhA14wjx5JWyBt4ukEScVCJJ7w5SkBuccoPTGStDSpmoQCpRCUp1JhLVdqZYKRKdQd1FmtwD7vFAqcVmTVEzFkgnR7DoIjXNV6cY3ejvY8qcrYV2gxRc6ozlWjZRskDYRpi9eaiZmZrAAPvv8xkULy8wS/MGAA6WexBiiS/h1GB8xlJYx6ai9t7iJQwV4hBODpE5a1OokksPsBHSKdMuShKVkZmAyhnJ4ARy3vFfl9Gh/wBiw9SCouWUQ9y+n0eJZIJoDVo6JJmG5NhsIHopoKlpfxBlNyNn+IlmTLHe0UfGcWWicibJN8g5uCVEgjeMyjboRKyxqqEKqVAapS3sR+sM5vlaOe4Li4FSlayAFFWYnS7l/eL4ahwk2Y3vsGf3gzjxYZrZthc3Mkg6pUpPsbfDQaUcbwlwGaErWCfOcw67/b2htV1OQofyqVlPqCQfcN6wvGmCUGnQLVFKXsR0vFUxbCELJUixPp1tF4qpIIhPW0xT0jo3FnRdFCn0plm+0ZmVBUNYMxZZMwtozQJS03i8Vg8aFtWzQnoZYMJgHk8Jiw/iPDbVrQFJqEBkguToBEztYaneMuR2yEtsUIngzJjs5MFoqClLZwkdRGaejQmYbeYb8Y0qaBJewhm02HQnxXEVZSlCwUqPiI39YM7LSlruAS27N87wurcLJUkIGUEgHhfdovmGJRKlpQFPlDPxi0nHjoMqojmU7lzZUKsSlMwAc8IcVWIMWA94U4mbZkjxPttxtEU1aFg92UL8KrTKTzF9IxTzyg2uOBjqFFhUuSi40EVCqlypkxZyhn1GsbFO3RZwoVpzNmlFn1T9YnlVEqYMk5ASdlCCE0YQHDlLuDuIjn0ipiXA8T6QQEP+jTCHlkLAdmN4WVdOtCmWkg84Mkd6g+EKBHX6QUrGCoFE5GYHleCmwaFEqcpOkHUuKrlnOgAKvca3DQNUSGcoLp+REKDB0wHTOz1WmZTSwFAryFxvYsT7mEGKFMmex8qhpwcl29XhR2cWpE/PLIBAUSDooM5TBHanEkT1JVL3TfkSdPT7xBQqdroCVOwHFqUIJKbg3HKGSO0v+2TLL5wyX/tG/XQQJQeNJzGwteAaujMtV9Dodoq4p9haG0nEVL0MWFFf3ktMtd8pBBO1iBf1io4TLKlEaDcxbKcACI5FXQ0pWtj6ixRkhKr8+UEVqwpCgkh2tu3CECZ4F40pJKjM70qILMG4cxvEuiNG6ZMsta4G/wBYCrpKXtaGssBtNNYhq6fMHFiIZN2Wg/cIVDIXTrxhnhawoaktqecQ1GGEh7kxth8lSHGxg5FaHnB+DepnAK1ZWqefKFqsXKj4gUkGxEPJ2FhRClAEi4hLVUgmTnUnu0gNa7wIQXkX0wStqlTEuk23AEDYVVd1MBKrEcY9ideEAokoKU7qOphRKQVKtcxojHQrpFnpsQKlkzCTmLD7Wi0ppGlkmFGAy0qUjMPEAzAbj6RblAMx00iE1bEmqYm7SSpxkqTKdRDZgD4m4gbxSqI5TcEbGHHbOUuTPlzEqI4EFri9mhPV4iqcvPMIKmAJAAdtHbfnFoLVlpvYeVptmuDZ2ZjEiSBMDHW0L0HhprEtO61gs5fb93hmBMb4rLByqSwN3a0BUqJa2RND8CQQ3IKidWHKWCSos+nTjEeUnz7WB4wiafQbAZ+HJQo5VOGNiLwo7h9LbOePCLBVpyFQZwQOvoYGnUgN3sWY635w10BoFwiWpM27OEqPskwvp1sIdy0GQ6sozl2UbhiGUNeB1hOZeWzW4wV2BowsOIY4TPCh3UwhtngRCWPH6xFPkuXEEAfOojJWVIJKTo20SUeKr8qyAIiwmvIORd+sYxajJOaXcbjhAcb7D+UNJWJBRdVpY9SYsFLOCgCAw2jn9JV6JJZv3eL3QTM0tFw5A0iU8fVC1ZvLmssjaGElAOmsLZklTuNomw6rIIBHWFUaLLH0w/8ADHeNfwIezQykgKEbzQwilFBNVKKdQw4xH3KFDrHsTmDKQsMITJrpjtLFucC0AmxGjQl/DcixiqyJaSsk+FQ2Gh5iLfVqX3eaYE6bGKEuWXKruDBhuxMjSotGFVPdrCjo+sHY12gdGSW92Ob1hHhmJJCMqk5jEoqkgElOvCBTJvu6LJ/ENI7tNtz9IoMrSPR6KQ6Dk7DqXyiDMH/50+sej0DJ9rELHM8p9YQTDcdf0jEeiODyNAaT7yQTcvrCqSLx6PRcdh6Q9OXuxMJJovHo9CQGl4Ap2piSXdPpHo9DsiLqk3ENez6yV3JMZj0OcuwLG0gTSwaLRgp/lSeoj0ejvB0ey2zh4DCWd/yK6R6PRnfZqXQ3lG6YYxmPQyAyp9pFHvWe0G0KR3YsI9HolD7mIuwLEvKqKhM86/SMR6KxBl7QLS+cwyQLK6x6PQzEXR//2Q==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112" name="Picture 40" descr="http://www.zpkwm.pl/tl_files/parki/parki-zdjecia/pkpb_zawilec-gajow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38" y="4237757"/>
            <a:ext cx="1352485" cy="90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http://www.witaminyzdrowia.pl/wp-content/uploads/2010/05/%C5%BCarnowiec-miotlast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010033"/>
            <a:ext cx="1081264" cy="8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http://rosliny-lecznicze.pl/wp-content/uploads/2012/07/%C5%BCurawina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32" y="5208358"/>
            <a:ext cx="973293" cy="8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349095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pl-PL" sz="2900" b="1" dirty="0"/>
              <a:t>Świat </a:t>
            </a:r>
            <a:r>
              <a:rPr lang="pl-PL" sz="2900" b="1" dirty="0" smtClean="0"/>
              <a:t>zwierzęcy w Nadleśnictwie Dwukoły</a:t>
            </a:r>
            <a:endParaRPr lang="pl-PL" sz="29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17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 smtClean="0"/>
              <a:t>	Świat </a:t>
            </a:r>
            <a:r>
              <a:rPr lang="pl-PL" sz="1600" dirty="0"/>
              <a:t>zwierzęcy lasów jest równie bogaty, jak roślinny.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/>
              <a:t>	</a:t>
            </a:r>
            <a:r>
              <a:rPr lang="pl-PL" sz="1600" dirty="0" smtClean="0"/>
              <a:t>Gromada </a:t>
            </a:r>
            <a:r>
              <a:rPr lang="pl-PL" sz="1600" dirty="0"/>
              <a:t>ssaków reprezentowana jest przez podstawowe gatunki łowne: łosia, jelenia, sarnę, dzika, zająca, lisa, jenota, borsuka, kunę, norkę, tchórza. </a:t>
            </a:r>
            <a:r>
              <a:rPr lang="pl-PL" sz="1600" dirty="0" smtClean="0"/>
              <a:t>				Z </a:t>
            </a:r>
            <a:r>
              <a:rPr lang="pl-PL" sz="1600" dirty="0"/>
              <a:t>ciekawszych zwierząt chronionych odnotowano występowanie łasicy, orzesznicy, popielicy, koszatki, mroczków, a z częściowo chronionych – bobra i wydrę. 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/>
              <a:t>	</a:t>
            </a:r>
            <a:r>
              <a:rPr lang="pl-PL" sz="1600" dirty="0" smtClean="0"/>
              <a:t>Ptaki </a:t>
            </a:r>
            <a:r>
              <a:rPr lang="pl-PL" sz="1600" dirty="0"/>
              <a:t>reprezentowane są przez wiele gatunków rzadkich i zagrożonych: bociana czarnego, derkacza, płomykówkę, pójdźkę, puszczyka, dudka, świergotka drzewnego, muchołówkę małą i białoszyją, wilgę, błotniaki, krogulca, myszołowa, orlika krzykliwego oraz bielika.</a:t>
            </a:r>
            <a:br>
              <a:rPr lang="pl-PL" sz="1600" dirty="0"/>
            </a:br>
            <a:r>
              <a:rPr lang="pl-PL" sz="1600" dirty="0" smtClean="0"/>
              <a:t>	Z </a:t>
            </a:r>
            <a:r>
              <a:rPr lang="pl-PL" sz="1600" dirty="0"/>
              <a:t>gromady gadów występują  jaszczurka zwinka i żyworodna, padalec oraz węże: żmija zygzakowata, zaskroniec. </a:t>
            </a:r>
            <a:r>
              <a:rPr lang="pl-PL" sz="1600" dirty="0" smtClean="0"/>
              <a:t>							Z </a:t>
            </a:r>
            <a:r>
              <a:rPr lang="pl-PL" sz="1600" dirty="0"/>
              <a:t>płazów występują m.in. traszki, rzekotka, grzebiuszki, ropuchy. Bogaty świat owadów reprezentują m.in. mrówka rudnica, paź królowej, paź żeglarz, biegacze, tęczniki, kusaki.  </a:t>
            </a:r>
          </a:p>
          <a:p>
            <a:endParaRPr lang="pl-PL" sz="1800" dirty="0"/>
          </a:p>
        </p:txBody>
      </p:sp>
      <p:pic>
        <p:nvPicPr>
          <p:cNvPr id="1026" name="Picture 2" descr="Bóbr w rozlewisku Wisły, okolice Tcze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2" y="4280515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nostaj europejs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51914"/>
            <a:ext cx="2286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upload.wikimedia.org/wikipedia/commons/thumb/1/10/Blackstorksmall.JPG/181px-Blackstork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04279"/>
            <a:ext cx="17240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01480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433"/>
            <a:ext cx="8229600" cy="936104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Wycieczka klasowa do Szkółki Leśnej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w </a:t>
            </a:r>
            <a:r>
              <a:rPr lang="pl-PL" sz="2800" b="1" dirty="0" smtClean="0"/>
              <a:t>Krajewie -2013r.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 </a:t>
            </a:r>
            <a:r>
              <a:rPr lang="pl-PL" sz="1600" dirty="0" smtClean="0"/>
              <a:t>      </a:t>
            </a:r>
          </a:p>
          <a:p>
            <a:pPr marL="0" indent="0">
              <a:buNone/>
            </a:pPr>
            <a:r>
              <a:rPr lang="pl-PL" sz="1600" dirty="0" smtClean="0"/>
              <a:t>				</a:t>
            </a:r>
          </a:p>
          <a:p>
            <a:pPr marL="0" indent="0">
              <a:buNone/>
            </a:pPr>
            <a:r>
              <a:rPr lang="pl-PL" sz="1600" dirty="0" smtClean="0"/>
              <a:t>	Moja klasa 3a wraz z wychowawczynią- panią Ireną </a:t>
            </a:r>
            <a:r>
              <a:rPr lang="pl-PL" sz="1600" dirty="0" err="1" smtClean="0"/>
              <a:t>Kieglerską</a:t>
            </a:r>
            <a:r>
              <a:rPr lang="pl-PL" sz="1600" dirty="0" smtClean="0"/>
              <a:t> i moim tatą jako opiekunem, udała się jesienią 2013 do leśnictwa Krajewo, a właściwie do Szkółki Leśnej. </a:t>
            </a:r>
          </a:p>
          <a:p>
            <a:pPr marL="0" indent="0">
              <a:buNone/>
            </a:pPr>
            <a:r>
              <a:rPr lang="pl-PL" sz="1600" dirty="0" smtClean="0"/>
              <a:t> 	Pan Leśniczy oprowadzał nas po terenie Szkółki i opowiadał bardzo dużo o roślinności  tam występującej. </a:t>
            </a:r>
            <a:r>
              <a:rPr lang="pl-PL" sz="1600" dirty="0" smtClean="0"/>
              <a:t>W ten sposób  leśnicy prowadzą edukację leśną społeczeństwa. Głównym celem działań edukacyjnych jest promowanie proekologicznej,  wielofunkcyjnej  i trwale zrównoważonej gospodarki leśnej, kształtowanie świadomości ekologicznej i właściwego stosunku do lasu oraz czynności gospodarczych wykonywanych w lesie.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/>
              <a:t>	</a:t>
            </a:r>
            <a:r>
              <a:rPr lang="pl-PL" sz="1600" dirty="0" smtClean="0"/>
              <a:t>Najbardziej utkwiło mi w pamięci to, </a:t>
            </a:r>
            <a:r>
              <a:rPr lang="pl-PL" sz="1600" dirty="0" smtClean="0"/>
              <a:t>iż  </a:t>
            </a:r>
            <a:r>
              <a:rPr lang="pl-PL" sz="1600" dirty="0"/>
              <a:t>P</a:t>
            </a:r>
            <a:r>
              <a:rPr lang="pl-PL" sz="1600" dirty="0" smtClean="0"/>
              <a:t>an </a:t>
            </a:r>
            <a:r>
              <a:rPr lang="pl-PL" sz="1600" dirty="0"/>
              <a:t>L</a:t>
            </a:r>
            <a:r>
              <a:rPr lang="pl-PL" sz="1600" dirty="0" smtClean="0"/>
              <a:t>eśniczy mówił o występowaniu rysiów w naszej okolicy. Niestety </a:t>
            </a:r>
            <a:r>
              <a:rPr lang="pl-PL" sz="1600" dirty="0" smtClean="0"/>
              <a:t>nie udało się nam zobaczyć żadnego rysia.</a:t>
            </a:r>
          </a:p>
          <a:p>
            <a:pPr marL="0" indent="0">
              <a:buNone/>
            </a:pPr>
            <a:r>
              <a:rPr lang="pl-PL" sz="1600" dirty="0" smtClean="0"/>
              <a:t>	Byliśmy zawiedzeni, jednakże humor poprawiło nam zjedzenie na łonie przyrody drugiego śniadania</a:t>
            </a:r>
            <a:r>
              <a:rPr lang="pl-PL" sz="1600" dirty="0"/>
              <a:t>.	</a:t>
            </a:r>
            <a:endParaRPr lang="pl-PL" sz="1600" dirty="0" smtClean="0"/>
          </a:p>
          <a:p>
            <a:pPr marL="0" indent="0">
              <a:buNone/>
            </a:pPr>
            <a:r>
              <a:rPr lang="pl-PL" sz="1600" dirty="0"/>
              <a:t>	</a:t>
            </a:r>
            <a:r>
              <a:rPr lang="pl-PL" sz="1600" dirty="0" smtClean="0"/>
              <a:t>Potem wybraliśmy się na przechadzkę po lesie.  </a:t>
            </a:r>
          </a:p>
          <a:p>
            <a:pPr marL="0" indent="0">
              <a:buNone/>
            </a:pPr>
            <a:r>
              <a:rPr lang="pl-PL" sz="1600" dirty="0" smtClean="0"/>
              <a:t>To był udany dzień.	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66" y="1052736"/>
            <a:ext cx="2651787" cy="19888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62" y="1037196"/>
            <a:ext cx="2693226" cy="201991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1" y="1052736"/>
            <a:ext cx="2706168" cy="20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47505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Zdjęcia z </a:t>
            </a:r>
            <a:r>
              <a:rPr lang="pl-PL" sz="3200" b="1" dirty="0" smtClean="0"/>
              <a:t>lasu w </a:t>
            </a:r>
            <a:r>
              <a:rPr lang="pl-PL" sz="3200" b="1" dirty="0" smtClean="0"/>
              <a:t>Leśnictwie Krajewo</a:t>
            </a:r>
            <a:endParaRPr lang="pl-PL" sz="32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2976330" cy="223224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131840" cy="21602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8" y="4198776"/>
            <a:ext cx="3131840" cy="234888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79512" y="357044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To ja – nieustraszony Amadeusz – obrońca lasu w Krajewie.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724128" y="371703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To mój pies Piksel, który uwielbia spacery po lesie i który lubi przypatrywać się kaczkom.</a:t>
            </a:r>
            <a:endParaRPr lang="pl-PL" sz="1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724128" y="537321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To znowu ja – jako poszukiwacz przygód i odkrywca przyrody.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16510540"/>
      </p:ext>
    </p:extLst>
  </p:cSld>
  <p:clrMapOvr>
    <a:masterClrMapping/>
  </p:clrMapOvr>
  <p:transition spd="slow" advClick="0" advTm="2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291</Words>
  <Application>Microsoft Office PowerPoint</Application>
  <PresentationFormat>Pokaz na ekranie (4:3)</PresentationFormat>
  <Paragraphs>136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Nadleśnictwo Dwukoły</vt:lpstr>
      <vt:lpstr> Historia Nadleśnictwa Dwukoły</vt:lpstr>
      <vt:lpstr>Szata roślinna</vt:lpstr>
      <vt:lpstr> Gatunki podlegające ochronie całkowitej  na terenie lasu Krajewo </vt:lpstr>
      <vt:lpstr>Gatunki podlegające ochronie częściowej  na terenie lasu Krajewo </vt:lpstr>
      <vt:lpstr> Gatunki rzadkie na terenie lasu Krajewo </vt:lpstr>
      <vt:lpstr>Świat zwierzęcy w Nadleśnictwie Dwukoły</vt:lpstr>
      <vt:lpstr>Wycieczka klasowa do Szkółki Leśnej  w Krajewie -2013r.</vt:lpstr>
      <vt:lpstr>Zdjęcia z lasu w Leśnictwie Krajewo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Dwukoły</dc:title>
  <dc:creator>Kasia</dc:creator>
  <cp:lastModifiedBy>Admin</cp:lastModifiedBy>
  <cp:revision>113</cp:revision>
  <dcterms:created xsi:type="dcterms:W3CDTF">2016-03-29T10:39:41Z</dcterms:created>
  <dcterms:modified xsi:type="dcterms:W3CDTF">2016-04-21T18:51:50Z</dcterms:modified>
</cp:coreProperties>
</file>