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1"/>
  </p:notesMasterIdLst>
  <p:sldIdLst>
    <p:sldId id="258" r:id="rId2"/>
    <p:sldId id="261" r:id="rId3"/>
    <p:sldId id="269" r:id="rId4"/>
    <p:sldId id="257" r:id="rId5"/>
    <p:sldId id="259" r:id="rId6"/>
    <p:sldId id="271" r:id="rId7"/>
    <p:sldId id="268" r:id="rId8"/>
    <p:sldId id="270" r:id="rId9"/>
    <p:sldId id="272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23877-6530-463D-8E13-91D722A8ADA0}" type="datetimeFigureOut">
              <a:rPr lang="pl-PL"/>
              <a:pPr/>
              <a:t>2016-04-29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2843B-0577-4489-B9A4-5BE7DB76220A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7667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2843B-0577-4489-B9A4-5BE7DB76220A}" type="slidenum">
              <a:rPr lang="pl-PL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4292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2843B-0577-4489-B9A4-5BE7DB76220A}" type="slidenum">
              <a:rPr lang="pl-PL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77184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2843B-0577-4489-B9A4-5BE7DB76220A}" type="slidenum">
              <a:rPr lang="pl-PL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90669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2843B-0577-4489-B9A4-5BE7DB76220A}" type="slidenum">
              <a:rPr lang="pl-PL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4696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84AB-F36A-4365-903D-3CB52484E540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30A5-4B24-494C-B2EE-DC723C49A9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8876038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84AB-F36A-4365-903D-3CB52484E540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30A5-4B24-494C-B2EE-DC723C49A9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38083661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84AB-F36A-4365-903D-3CB52484E540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30A5-4B24-494C-B2EE-DC723C49A9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0354156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84AB-F36A-4365-903D-3CB52484E540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30A5-4B24-494C-B2EE-DC723C49A9A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658985957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84AB-F36A-4365-903D-3CB52484E540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30A5-4B24-494C-B2EE-DC723C49A9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15430003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84AB-F36A-4365-903D-3CB52484E540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30A5-4B24-494C-B2EE-DC723C49A9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47065066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84AB-F36A-4365-903D-3CB52484E540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30A5-4B24-494C-B2EE-DC723C49A9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3183877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84AB-F36A-4365-903D-3CB52484E540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30A5-4B24-494C-B2EE-DC723C49A9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07211015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84AB-F36A-4365-903D-3CB52484E540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30A5-4B24-494C-B2EE-DC723C49A9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2533816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84AB-F36A-4365-903D-3CB52484E540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30A5-4B24-494C-B2EE-DC723C49A9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8334600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84AB-F36A-4365-903D-3CB52484E540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30A5-4B24-494C-B2EE-DC723C49A9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4078824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84AB-F36A-4365-903D-3CB52484E540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30A5-4B24-494C-B2EE-DC723C49A9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8782211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84AB-F36A-4365-903D-3CB52484E540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30A5-4B24-494C-B2EE-DC723C49A9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74906515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84AB-F36A-4365-903D-3CB52484E540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30A5-4B24-494C-B2EE-DC723C49A9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39903564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84AB-F36A-4365-903D-3CB52484E540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30A5-4B24-494C-B2EE-DC723C49A9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75864739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84AB-F36A-4365-903D-3CB52484E540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30A5-4B24-494C-B2EE-DC723C49A9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11703444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84AB-F36A-4365-903D-3CB52484E540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30A5-4B24-494C-B2EE-DC723C49A9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09552804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E4E84AB-F36A-4365-903D-3CB52484E540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D30A5-4B24-494C-B2EE-DC723C49A9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13601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ransition>
    <p:random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Nadleśnictwo Gołąbki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6553" y="1331913"/>
            <a:ext cx="6438847" cy="5241113"/>
          </a:xfrm>
        </p:spPr>
      </p:pic>
    </p:spTree>
    <p:extLst>
      <p:ext uri="{BB962C8B-B14F-4D97-AF65-F5344CB8AC3E}">
        <p14:creationId xmlns="" xmlns:p14="http://schemas.microsoft.com/office/powerpoint/2010/main" val="340764576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4188" y="452438"/>
            <a:ext cx="7154364" cy="2098221"/>
          </a:xfrm>
        </p:spPr>
        <p:txBody>
          <a:bodyPr/>
          <a:lstStyle/>
          <a:p>
            <a:pPr algn="ctr"/>
            <a:r>
              <a:rPr lang="pl-PL" sz="5400" dirty="0"/>
              <a:t>Leśnictwo </a:t>
            </a:r>
            <a:r>
              <a:rPr lang="pl-PL" sz="5400" dirty="0" err="1"/>
              <a:t>Mierucinek</a:t>
            </a:r>
            <a:endParaRPr lang="pl-PL" sz="54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627443">
            <a:off x="350912" y="2167909"/>
            <a:ext cx="3662387" cy="2627861"/>
          </a:xfrm>
        </p:spPr>
      </p:pic>
      <p:pic>
        <p:nvPicPr>
          <p:cNvPr id="4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9027">
            <a:off x="5393328" y="2018100"/>
            <a:ext cx="3584171" cy="268418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142976" y="5214950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Nasza szkoła znajduje się na terenie Nadleśnictwa Gołąbki. Położona jest blisko lasu należącego do Leśnictwa </a:t>
            </a:r>
            <a:r>
              <a:rPr lang="pl-PL" dirty="0" err="1" smtClean="0"/>
              <a:t>Mierucinek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82993862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714348" y="642918"/>
            <a:ext cx="7772400" cy="8985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Rajdy rowerowe </a:t>
            </a:r>
            <a:endParaRPr kumimoji="0" lang="pl-PL" sz="4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D:\10641082_354328418071334_682246335295142140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14686"/>
            <a:ext cx="4357718" cy="3268289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857224" y="1785926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Często wybieramy się na wycieczki  rowerowe do lasu</a:t>
            </a:r>
            <a:endParaRPr lang="pl-PL" dirty="0"/>
          </a:p>
        </p:txBody>
      </p:sp>
      <p:pic>
        <p:nvPicPr>
          <p:cNvPr id="8" name="Picture 2" descr="D:\P6100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3970638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09639" y="-6676"/>
            <a:ext cx="9853639" cy="686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http://us.123rf.com/450wm/iimages/iimages1209/iimages120900161/15249994-illustration-eines-jungen-auf-dem-fahrrad-auf-weissem-hintergr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66" y="3357562"/>
            <a:ext cx="303274" cy="28575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0.03172 L -0.12309 0.29422 " pathEditMode="relative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09 0.29422 L -0.37518 0.21019 " pathEditMode="relative" ptsTypes="AA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518 0.21019 L -0.36719 0.11574 " pathEditMode="relative" ptsTypes="AA">
                                      <p:cBhvr>
                                        <p:cTn id="1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19 0.11574 L -0.39879 -0.06273 " pathEditMode="relative" ptsTypes="AA">
                                      <p:cBhvr>
                                        <p:cTn id="1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879 -0.06273 L -0.63507 -0.04189 " pathEditMode="relative" ptsTypes="AA">
                                      <p:cBhvr>
                                        <p:cTn id="1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07 -0.0419 L -0.59566 -0.49352 " pathEditMode="relative" ptsTypes="AA">
                                      <p:cBhvr>
                                        <p:cTn id="2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66 -0.49351 L -0.61928 -0.50416 " pathEditMode="relative" ptsTypes="AA">
                                      <p:cBhvr>
                                        <p:cTn id="2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67 -0.49351 L -0.65087 0.23102 " pathEditMode="relative" ptsTypes="AA">
                                      <p:cBhvr>
                                        <p:cTn id="2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087 0.23102 L -0.61945 0.2625 " pathEditMode="relative" ptsTypes="AA">
                                      <p:cBhvr>
                                        <p:cTn id="3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087 0.23102 L -0.03664 1.85185E-6 " pathEditMode="relative" ptsTypes="AA">
                                      <p:cBhvr>
                                        <p:cTn id="3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zawartości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6813" y="3674269"/>
            <a:ext cx="952500" cy="952500"/>
          </a:xfr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0" y="2952750"/>
            <a:ext cx="952500" cy="95250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1928802"/>
            <a:ext cx="6542548" cy="435186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214414" y="500042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ODWIEDZAMY CIEKAWE MIEJSCA:</a:t>
            </a:r>
          </a:p>
          <a:p>
            <a:endParaRPr lang="pl-PL" dirty="0" smtClean="0"/>
          </a:p>
          <a:p>
            <a:pPr algn="ctr"/>
            <a:r>
              <a:rPr lang="pl-PL" dirty="0" smtClean="0"/>
              <a:t>REZERWAT PRZYRODY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69290656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214414" y="500042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ODWIEDZAMY CIEKAWE MIEJSCA:</a:t>
            </a:r>
          </a:p>
          <a:p>
            <a:endParaRPr lang="pl-PL" dirty="0" smtClean="0"/>
          </a:p>
          <a:p>
            <a:pPr algn="ctr"/>
            <a:r>
              <a:rPr lang="pl-PL" dirty="0" smtClean="0"/>
              <a:t>KAMIEŃ Z KRZYŻEM MALTAŃSKIM</a:t>
            </a:r>
            <a:endParaRPr lang="pl-PL" dirty="0"/>
          </a:p>
        </p:txBody>
      </p:sp>
      <p:pic>
        <p:nvPicPr>
          <p:cNvPr id="1026" name="Picture 2" descr="http://witrynawiejska.org.pl/repository/Dabro/mierucin%20-%20kamien%20maltanskimi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215106" cy="4654719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72802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71470" y="2428868"/>
            <a:ext cx="4572032" cy="342902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214414" y="500042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PODZIWIAMY PRZYRODĘ</a:t>
            </a:r>
          </a:p>
          <a:p>
            <a:endParaRPr lang="pl-PL" dirty="0" smtClean="0"/>
          </a:p>
        </p:txBody>
      </p:sp>
      <p:pic>
        <p:nvPicPr>
          <p:cNvPr id="7" name="Obraz 6" descr="P40603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2285992"/>
            <a:ext cx="4500561" cy="33754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188564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214414" y="500042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PODZIWIAMY PRZYRODĘ</a:t>
            </a:r>
          </a:p>
          <a:p>
            <a:endParaRPr lang="pl-PL" dirty="0" smtClean="0"/>
          </a:p>
        </p:txBody>
      </p:sp>
      <p:pic>
        <p:nvPicPr>
          <p:cNvPr id="5" name="Obraz 4" descr="P40303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488"/>
            <a:ext cx="4857752" cy="3643314"/>
          </a:xfrm>
          <a:prstGeom prst="rect">
            <a:avLst/>
          </a:prstGeom>
        </p:spPr>
      </p:pic>
      <p:pic>
        <p:nvPicPr>
          <p:cNvPr id="6" name="Obraz 5" descr="P4020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071810"/>
            <a:ext cx="4476749" cy="335756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285852" y="1500174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/>
              <a:t>Dziękujemy za uwagę</a:t>
            </a:r>
            <a:endParaRPr lang="pl-PL" sz="4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500562" y="3714752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Uczennice klasy VI</a:t>
            </a:r>
          </a:p>
          <a:p>
            <a:r>
              <a:rPr lang="pl-PL" dirty="0" smtClean="0"/>
              <a:t>Szkoły Podstawowej</a:t>
            </a:r>
          </a:p>
          <a:p>
            <a:r>
              <a:rPr lang="pl-PL" dirty="0" smtClean="0"/>
              <a:t>i</a:t>
            </a:r>
            <a:r>
              <a:rPr lang="pl-PL" dirty="0" smtClean="0"/>
              <a:t>m. Janusza  Korczaka</a:t>
            </a:r>
          </a:p>
          <a:p>
            <a:r>
              <a:rPr lang="pl-PL" dirty="0" smtClean="0"/>
              <a:t>w Broniewicach:</a:t>
            </a:r>
          </a:p>
          <a:p>
            <a:r>
              <a:rPr lang="pl-PL" dirty="0" smtClean="0"/>
              <a:t>Aleksandra </a:t>
            </a:r>
            <a:r>
              <a:rPr lang="pl-PL" dirty="0" err="1" smtClean="0"/>
              <a:t>Kwapich</a:t>
            </a:r>
            <a:endParaRPr lang="pl-PL" dirty="0" smtClean="0"/>
          </a:p>
          <a:p>
            <a:r>
              <a:rPr lang="pl-PL" dirty="0" smtClean="0"/>
              <a:t>Aleksandra Laskowska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J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342</TotalTime>
  <Words>72</Words>
  <Application>Microsoft Office PowerPoint</Application>
  <PresentationFormat>Pokaz na ekranie (4:3)</PresentationFormat>
  <Paragraphs>24</Paragraphs>
  <Slides>9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Jon</vt:lpstr>
      <vt:lpstr>Nadleśnictwo Gołąbki</vt:lpstr>
      <vt:lpstr>Leśnictwo Mierucinek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romek2</dc:creator>
  <cp:lastModifiedBy>romek2</cp:lastModifiedBy>
  <cp:revision>42</cp:revision>
  <dcterms:created xsi:type="dcterms:W3CDTF">2016-04-06T06:35:17Z</dcterms:created>
  <dcterms:modified xsi:type="dcterms:W3CDTF">2016-04-29T09:51:45Z</dcterms:modified>
</cp:coreProperties>
</file>