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D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1" autoAdjust="0"/>
    <p:restoredTop sz="94660"/>
  </p:normalViewPr>
  <p:slideViewPr>
    <p:cSldViewPr>
      <p:cViewPr varScale="1">
        <p:scale>
          <a:sx n="66" d="100"/>
          <a:sy n="66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7DA338-F5C8-4EB8-8849-F2FD6AE42040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BF3FB0-5BA1-464D-BE9F-C007AFA9F4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>
    <p:split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Arial Black" pitchFamily="34" charset="0"/>
              </a:rPr>
              <a:t>Nadleśnictwo Chocianów</a:t>
            </a:r>
            <a:endParaRPr lang="pl-PL" b="1" dirty="0"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5720" y="35716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Konkurs multimedialny „Nasze Nadleśnictwo”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200026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2" name="AutoShape 2" descr="Znalezione obrazy dla zapytania nadleśnictwo chocian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Znalezione obrazy dla zapytania nadleśnictwo chocian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46" name="Picture 6" descr="http://www.chocianow.wroclaw.lasy.gov.pl/documents/21700354/27471743/LP_God%C5%82o.jpg/77a1610e-554e-4fd5-b605-125610e8addd?t=1434957730158&amp;width=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2095500" cy="2085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uwagę! 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9742" y="3857628"/>
            <a:ext cx="233317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dtytuł 2"/>
          <p:cNvSpPr txBox="1">
            <a:spLocks/>
          </p:cNvSpPr>
          <p:nvPr/>
        </p:nvSpPr>
        <p:spPr>
          <a:xfrm>
            <a:off x="571472" y="2643182"/>
            <a:ext cx="6400800" cy="114300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Alicja Król kl.2 gimnazjum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Dominika Mielnik kl.2 gimnazjum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Rafał Szerszenowicz kl.3 gimnazjum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pl-PL" sz="1600" b="1" cap="all" spc="250" dirty="0" smtClean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pl-PL" sz="1600" b="1" cap="all" spc="250" dirty="0" smtClean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28662" y="435769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GIMNAZJUM W GROMADCE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71546"/>
          </a:xfrm>
        </p:spPr>
        <p:txBody>
          <a:bodyPr>
            <a:noAutofit/>
          </a:bodyPr>
          <a:lstStyle/>
          <a:p>
            <a:pPr algn="l"/>
            <a:r>
              <a:rPr lang="pl-PL" sz="4800" dirty="0" smtClean="0"/>
              <a:t>Historia nadleśnictwa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98678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 Obręb Chocianów – jako nadleśnictwo powstało w 1945r. </a:t>
            </a:r>
          </a:p>
          <a:p>
            <a:pPr>
              <a:buNone/>
            </a:pPr>
            <a:r>
              <a:rPr lang="pl-PL" dirty="0" smtClean="0"/>
              <a:t>     z lasów byłych dużych własności prywatnych</a:t>
            </a:r>
          </a:p>
          <a:p>
            <a:pPr>
              <a:buNone/>
            </a:pPr>
            <a:r>
              <a:rPr lang="pl-PL" dirty="0" smtClean="0"/>
              <a:t>     i przylegających lasów chłopskich</a:t>
            </a:r>
          </a:p>
          <a:p>
            <a:pPr>
              <a:buNone/>
            </a:pPr>
            <a:r>
              <a:rPr lang="pl-PL" dirty="0" smtClean="0"/>
              <a:t>     o powierzchni około 12000 ha. Obejmowało ono kompleksy położone wokół miasta Chocianów, których dwa główne: wschodni i zachodni skupiały ok. 80 % powierzchni nadleśnictwa.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86314" y="1428736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Istotnym czynnikiem obniżającym stan zdrowotny drzewostanów była obecność wojsk radzieckich na terenach poligonowych.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Efektem tych negatywnych zjawisk było pogarszanie się kondycji zdrowotnej drzewostanów. Zmiany restrukturyzacyjne w przemyśle ciężkim oraz restrykcyjne przepisy ochrony środowiska spowodowały, iż główna przyczyna złego stanu zdrowotnego drzewostanów – </a:t>
            </a:r>
            <a:r>
              <a:rPr lang="pl-PL" b="1" dirty="0" smtClean="0"/>
              <a:t>zanieczyszczenia przemysłowe </a:t>
            </a:r>
            <a:r>
              <a:rPr lang="pl-PL" dirty="0" smtClean="0"/>
              <a:t>– została radykalnie ograniczona.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357322" cy="10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534400" cy="1142984"/>
          </a:xfrm>
        </p:spPr>
        <p:txBody>
          <a:bodyPr>
            <a:noAutofit/>
          </a:bodyPr>
          <a:lstStyle/>
          <a:p>
            <a:pPr algn="l"/>
            <a:r>
              <a:rPr lang="pl-PL" sz="5400" dirty="0" smtClean="0"/>
              <a:t>Gospodarka leśna</a:t>
            </a:r>
            <a:endParaRPr lang="pl-PL" sz="5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357322" cy="102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428596" y="1571612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  <a:t>Gospodarka leśna zgodnie</a:t>
            </a:r>
          </a:p>
          <a:p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  <a:t>z założeniami ekologicznej polityki państwa została podporządkowana zasadom gospodarki wielofunkcyjnej, której priorytetem jest zachowanie</a:t>
            </a:r>
          </a:p>
          <a:p>
            <a:r>
              <a:rPr lang="pl-PL" sz="2000" dirty="0" smtClean="0">
                <a:solidFill>
                  <a:schemeClr val="bg2">
                    <a:lumMod val="25000"/>
                  </a:schemeClr>
                </a:solidFill>
              </a:rPr>
              <a:t>i wzbogacenie bioróżnorodności.</a:t>
            </a:r>
            <a:endParaRPr lang="pl-PL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00628" y="1571612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W nadleśnictwie realizowane są zadania związane z prowadzeniem wzorcowego zagospodarowania łowisk, wdrażanie nowych osiągnięć naukowych</a:t>
            </a:r>
          </a:p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i praktycznych z zakresu łowiectwa, prowadzeniem badań naukowych.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6" name="Picture 4" descr="http://4.bp.blogspot.com/_Zq3zJe2K-zM/S_rldYACwzI/AAAAAAAAKgg/424wm6nFeQw/s1600/strIMG_2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3786214" cy="23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pPr algn="l"/>
            <a:r>
              <a:rPr lang="pl-PL" sz="4400" dirty="0" smtClean="0"/>
              <a:t>Walory lasów nadleśnictwa</a:t>
            </a:r>
            <a:endParaRPr lang="pl-PL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261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chocianow.wroclaw.lasy.gov.pl/image/image_gallery?uuid=1c36e270-691f-42f6-b0cc-5d9daea8a13c&amp;groupId=21700354&amp;t=1386848667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646203" cy="466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pPr algn="l"/>
            <a:r>
              <a:rPr lang="pl-PL" sz="4400" dirty="0" smtClean="0">
                <a:solidFill>
                  <a:schemeClr val="accent3"/>
                </a:solidFill>
              </a:rPr>
              <a:t>    Czarne Stawy </a:t>
            </a:r>
            <a:endParaRPr lang="pl-PL" sz="4400" dirty="0">
              <a:solidFill>
                <a:schemeClr val="accent3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261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wrzosowakraina.pl/Files/Image/turystyka/turystyka_czarne_stawy_1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643337" cy="173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714348" y="2000240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To kompleks wyrobisk potorfowych, czyli torfinek. Największy liczy 1,3 ha, pozostałe są płytszymi bagnami. Miejsce lęgów rzadkich ptaków.</a:t>
            </a:r>
            <a:endParaRPr lang="pl-PL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4" name="Picture 4" descr="http://biebrzafototraper.pl/uploads/images/Gallery/ptaki/zurawie-i-ptaki-wodne/zuraw6450043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29066"/>
            <a:ext cx="2214578" cy="213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pPr algn="l"/>
            <a:r>
              <a:rPr lang="pl-PL" sz="5400" dirty="0" smtClean="0"/>
              <a:t>   </a:t>
            </a:r>
            <a:r>
              <a:rPr lang="pl-PL" sz="5400" dirty="0" smtClean="0">
                <a:solidFill>
                  <a:schemeClr val="tx2">
                    <a:lumMod val="75000"/>
                  </a:schemeClr>
                </a:solidFill>
              </a:rPr>
              <a:t>Wrzosowiska</a:t>
            </a:r>
            <a:endParaRPr lang="pl-PL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261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wrzosowakraina.pl/Files/Image/Logosy/lg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14488"/>
            <a:ext cx="1856581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flyimage.pl/wp-content/uploads/2015/01/wrzosowa-kraina-video-900x600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321471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357158" y="3786190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 znacznej części Nadleśnictwa Chocianów-należą wrzosowiska, będące efektem głębokiej dewastacji siedlisk borowych, miejscami aż do stanu ruchomych wydm.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http://s2.flog.pl/media/foto/5542737_wrzosowa-kra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500174"/>
            <a:ext cx="3194169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ole tekstowe 11"/>
          <p:cNvSpPr txBox="1"/>
          <p:nvPr/>
        </p:nvSpPr>
        <p:spPr>
          <a:xfrm>
            <a:off x="4214810" y="3643314"/>
            <a:ext cx="4714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rgbClr val="7D0D42"/>
                </a:solidFill>
              </a:rPr>
              <a:t>Grupa Partnerska "Wrzosowa Kraina" </a:t>
            </a:r>
            <a:r>
              <a:rPr lang="pl-PL" sz="2200" dirty="0" smtClean="0">
                <a:solidFill>
                  <a:srgbClr val="7D0D42"/>
                </a:solidFill>
              </a:rPr>
              <a:t>powstała we wrześniu 2004. Skupia Partnerów  z </a:t>
            </a:r>
            <a:r>
              <a:rPr lang="pl-PL" sz="2200" dirty="0" smtClean="0">
                <a:solidFill>
                  <a:srgbClr val="7D0D42"/>
                </a:solidFill>
              </a:rPr>
              <a:t>3 gmin: Przemków, Gromadka i Chocianów, działających na rzecz zrównoważonego rozwoju obszaru wschodniej części Borów Dolnośląskich.</a:t>
            </a:r>
            <a:endParaRPr lang="pl-PL" sz="2200" dirty="0">
              <a:solidFill>
                <a:srgbClr val="7D0D42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pPr algn="l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</a:rPr>
              <a:t>Wieża Fryderyka</a:t>
            </a:r>
            <a:endParaRPr lang="pl-PL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786050" y="1714488"/>
            <a:ext cx="3357586" cy="4384560"/>
          </a:xfrm>
        </p:spPr>
        <p:txBody>
          <a:bodyPr numCol="1">
            <a:normAutofit lnSpcReduction="1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  Ruina neogotyckiej wieży widokowej na wzgórzu Fryderyka koło Chocianowa. Obiekt znajduje się przy nieistniejącej już leśniczówce. Na granicy „Czarnych Stawów”.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261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static.panoramio.com/photos/large/50247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00174"/>
            <a:ext cx="2130602" cy="4252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://digart.img.digart.pl/data/img/vol4/63/30/miniaturki400/78883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2574107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4400" dirty="0" smtClean="0"/>
              <a:t>Torfowiska Borówki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00430" y="1571612"/>
            <a:ext cx="5305242" cy="2187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Rezerwat, ze względu na różne warunki uwilgotnienia terenu charakteryzuje się strefowym układem zbiorowisk roślinnych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261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00034" y="1500174"/>
            <a:ext cx="28575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Występują tu malownicze  zbiorniki dystroficznej wody</a:t>
            </a:r>
          </a:p>
          <a:p>
            <a:pPr algn="ctr"/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z płatami grzybienia północnego, pływacza średniego</a:t>
            </a:r>
          </a:p>
          <a:p>
            <a:pPr algn="ctr"/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i mchów wodnych.</a:t>
            </a:r>
          </a:p>
          <a:p>
            <a:pPr algn="ctr"/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W strefie brzegowej występuje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</a:rPr>
              <a:t>rosiczka pośrednia 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oraz </a:t>
            </a:r>
            <a:r>
              <a:rPr lang="pl-PL" sz="2200" b="1" dirty="0" smtClean="0">
                <a:solidFill>
                  <a:schemeClr val="bg2">
                    <a:lumMod val="25000"/>
                  </a:schemeClr>
                </a:solidFill>
              </a:rPr>
              <a:t>wełnianka wąskolistna</a:t>
            </a:r>
            <a:r>
              <a:rPr lang="pl-PL" sz="2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forum.bocian.org.pl/files/kopia_dsc_3225_9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29908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http://s2.flog.pl/media/foto/4431714_welnianka-waskolist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429000"/>
            <a:ext cx="1857388" cy="234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pPr algn="l"/>
            <a:r>
              <a:rPr lang="pl-PL" sz="4800" dirty="0" smtClean="0"/>
              <a:t>„Ścieżka Zmysłów”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5556132" cy="45720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Utworzona w 2005 roku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„Ścieżka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Zmysłów” 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znajduje się na terenie Borówek. Jej trasa liczy 30m i 1m szerokości. Została wyłożona zróżnicowanym materiałem pochodzenia naturalnego : szyszki, igliwie czy kora. Przejście po niej wymaga ściągnięcia obuwia, tak aby bosymi stopami poczuć charakterystykę podłoża.</a:t>
            </a:r>
            <a:endParaRPr lang="pl-P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32610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static.panoramio.com/photos/large/38138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3"/>
            <a:ext cx="2857520" cy="428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232</TotalTime>
  <Words>360</Words>
  <Application>Microsoft Office PowerPoint</Application>
  <PresentationFormat>Pokaz na ekranie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Miejski</vt:lpstr>
      <vt:lpstr>Nadleśnictwo Chocianów</vt:lpstr>
      <vt:lpstr>Historia nadleśnictwa</vt:lpstr>
      <vt:lpstr>Gospodarka leśna</vt:lpstr>
      <vt:lpstr>Walory lasów nadleśnictwa</vt:lpstr>
      <vt:lpstr>    Czarne Stawy </vt:lpstr>
      <vt:lpstr>   Wrzosowiska</vt:lpstr>
      <vt:lpstr>Wieża Fryderyka</vt:lpstr>
      <vt:lpstr>Torfowiska Borówki</vt:lpstr>
      <vt:lpstr>„Ścieżka Zmysłów”</vt:lpstr>
      <vt:lpstr>Dziękujemy za uwagę! 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Chocianów</dc:title>
  <dc:creator>Administrator</dc:creator>
  <cp:lastModifiedBy>Administrator</cp:lastModifiedBy>
  <cp:revision>56</cp:revision>
  <dcterms:created xsi:type="dcterms:W3CDTF">2016-03-01T11:42:12Z</dcterms:created>
  <dcterms:modified xsi:type="dcterms:W3CDTF">2016-04-29T10:58:11Z</dcterms:modified>
</cp:coreProperties>
</file>