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4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19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91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1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46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11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21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57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12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2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25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44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23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98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37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D46F1-481E-4F29-8D04-5192F6AB8200}" type="datetimeFigureOut">
              <a:rPr lang="pl-PL" smtClean="0"/>
              <a:t>2016-04-25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65747C-CD5F-47DB-81DE-5C40D59CE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5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wadzkie.katowice.lasy.gov.pl/ochrona-przeciwpozarowa#.VxUWIvmLSM8" TargetMode="External"/><Relationship Id="rId3" Type="http://schemas.openxmlformats.org/officeDocument/2006/relationships/hyperlink" Target="http://www.zawadzkie.katowice.lasy.gov.pl/drewno" TargetMode="External"/><Relationship Id="rId7" Type="http://schemas.openxmlformats.org/officeDocument/2006/relationships/hyperlink" Target="http://opolskie.regiopedia.pl/zdjecie/regolowiec-47105" TargetMode="External"/><Relationship Id="rId2" Type="http://schemas.openxmlformats.org/officeDocument/2006/relationships/hyperlink" Target="http://www.zawadzkie.katowice.lasy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r24.pl/programy/zapowiedz-Cztery_pory_lasu-3394.html" TargetMode="External"/><Relationship Id="rId5" Type="http://schemas.openxmlformats.org/officeDocument/2006/relationships/hyperlink" Target="http://www.oknonet.pl/akcesoria/montaz_konserwacja/stowarzyszenia/news,17553.html" TargetMode="External"/><Relationship Id="rId4" Type="http://schemas.openxmlformats.org/officeDocument/2006/relationships/hyperlink" Target="http://www.zawadzkie.katowice.lasy.gov.pl/nasze-lasy" TargetMode="External"/><Relationship Id="rId9" Type="http://schemas.openxmlformats.org/officeDocument/2006/relationships/hyperlink" Target="https://www.youtube.com/watch?v=jSzt3y6gO0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Szt3y6gO0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214" y="660036"/>
            <a:ext cx="9144000" cy="164926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Nasze Nadleśnictwo-</a:t>
            </a:r>
            <a:br>
              <a:rPr lang="pl-PL" b="1" dirty="0"/>
            </a:br>
            <a:r>
              <a:rPr lang="pl-PL" b="1" dirty="0"/>
              <a:t>Nadleśnictwo Zawadzkie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93" y="3056426"/>
            <a:ext cx="4544950" cy="302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516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Pracę wykonali: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Dawid </a:t>
            </a:r>
            <a:r>
              <a:rPr lang="pl-PL" dirty="0" err="1"/>
              <a:t>Biemer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Michał </a:t>
            </a:r>
            <a:r>
              <a:rPr lang="pl-PL" dirty="0" err="1"/>
              <a:t>Mraz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Natalia </a:t>
            </a:r>
            <a:r>
              <a:rPr lang="pl-PL" dirty="0" err="1"/>
              <a:t>Klencz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Klasa: 3A</a:t>
            </a:r>
          </a:p>
          <a:p>
            <a:pPr marL="0" indent="0">
              <a:buNone/>
            </a:pPr>
            <a:r>
              <a:rPr lang="pl-PL" dirty="0"/>
              <a:t>Kategoria: Gimnazjum</a:t>
            </a:r>
          </a:p>
          <a:p>
            <a:pPr marL="0" indent="0">
              <a:buNone/>
            </a:pPr>
            <a:r>
              <a:rPr lang="pl-PL" dirty="0"/>
              <a:t>Szkoła: Publiczne Gimnazjum im. Johanesa </a:t>
            </a:r>
            <a:r>
              <a:rPr lang="pl-PL" dirty="0" err="1"/>
              <a:t>Nuciusa</a:t>
            </a:r>
            <a:r>
              <a:rPr lang="pl-PL" dirty="0"/>
              <a:t> w Jemielnicy </a:t>
            </a:r>
          </a:p>
        </p:txBody>
      </p:sp>
    </p:spTree>
    <p:extLst>
      <p:ext uri="{BB962C8B-B14F-4D97-AF65-F5344CB8AC3E}">
        <p14:creationId xmlns:p14="http://schemas.microsoft.com/office/powerpoint/2010/main" val="33949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0856"/>
          </a:xfrm>
        </p:spPr>
        <p:txBody>
          <a:bodyPr/>
          <a:lstStyle/>
          <a:p>
            <a:pPr algn="ctr"/>
            <a:r>
              <a:rPr lang="pl-PL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07535"/>
            <a:ext cx="8596668" cy="4233827"/>
          </a:xfrm>
        </p:spPr>
        <p:txBody>
          <a:bodyPr/>
          <a:lstStyle/>
          <a:p>
            <a:r>
              <a:rPr lang="pl-PL" dirty="0">
                <a:hlinkClick r:id="rId2"/>
              </a:rPr>
              <a:t>http://www.zawadzkie.katowice.lasy.gov.pl/</a:t>
            </a:r>
            <a:endParaRPr lang="pl-PL" dirty="0"/>
          </a:p>
          <a:p>
            <a:r>
              <a:rPr lang="pl-PL" dirty="0">
                <a:hlinkClick r:id="rId3"/>
              </a:rPr>
              <a:t>http://www.zawadzkie.katowice.lasy.gov.pl/drewno</a:t>
            </a:r>
            <a:endParaRPr lang="pl-PL" dirty="0"/>
          </a:p>
          <a:p>
            <a:r>
              <a:rPr lang="pl-PL" dirty="0">
                <a:hlinkClick r:id="rId4"/>
              </a:rPr>
              <a:t>http://www.zawadzkie.katowice.lasy.gov.pl/nasze-lasy</a:t>
            </a:r>
            <a:endParaRPr lang="pl-PL" dirty="0"/>
          </a:p>
          <a:p>
            <a:r>
              <a:rPr lang="pl-PL" dirty="0">
                <a:hlinkClick r:id="rId5"/>
              </a:rPr>
              <a:t>http://www.oknonet.pl/akcesoria/montaz_konserwacja/stowarzyszenia/news,17553.html</a:t>
            </a:r>
            <a:endParaRPr lang="pl-PL" dirty="0"/>
          </a:p>
          <a:p>
            <a:r>
              <a:rPr lang="pl-PL" dirty="0">
                <a:hlinkClick r:id="rId6"/>
              </a:rPr>
              <a:t>http://www.tvr24.pl/programy/zapowiedz-Cztery_pory_lasu-3394.html</a:t>
            </a:r>
            <a:endParaRPr lang="pl-PL" dirty="0"/>
          </a:p>
          <a:p>
            <a:r>
              <a:rPr lang="pl-PL" dirty="0">
                <a:hlinkClick r:id="rId7"/>
              </a:rPr>
              <a:t>http://opolskie.regiopedia.pl/zdjecie/regolowiec-47105</a:t>
            </a:r>
            <a:endParaRPr lang="pl-PL" dirty="0"/>
          </a:p>
          <a:p>
            <a:r>
              <a:rPr lang="pl-PL" dirty="0">
                <a:hlinkClick r:id="rId8"/>
              </a:rPr>
              <a:t>http://www.zawadzkie.katowice.lasy.gov.pl/ochrona-przeciwpozarowa#.VxUWIvmLSM8</a:t>
            </a:r>
            <a:endParaRPr lang="pl-PL" dirty="0"/>
          </a:p>
          <a:p>
            <a:r>
              <a:rPr lang="pl-PL" dirty="0">
                <a:hlinkClick r:id="rId9"/>
              </a:rPr>
              <a:t>https://www.youtube.com/watch?v=jSzt3y6gO0Q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9227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Nadleśnictwo Zawadzkie-gdzie leży ?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6996" y="1480651"/>
            <a:ext cx="8596668" cy="3880773"/>
          </a:xfrm>
        </p:spPr>
        <p:txBody>
          <a:bodyPr>
            <a:normAutofit/>
          </a:bodyPr>
          <a:lstStyle/>
          <a:p>
            <a:r>
              <a:rPr lang="pl-PL" sz="1600" dirty="0"/>
              <a:t>Nadleśnictwo Zawadzkie leży w województwie opolskim a dokładniej w powiecie strzeleckim</a:t>
            </a:r>
          </a:p>
          <a:p>
            <a:r>
              <a:rPr lang="pl-PL" sz="1600" dirty="0"/>
              <a:t>PGL LP Nadleśnictwo Zawadzkie z siedzibą w miejscowości Zawadzkie,                                ul. Strzelecka 6 jako zarządca lasów stanowiących  własność Skarbu Państwa posiada powierzchnię ogólną ok. 19530 ha w tym powierzchnia lasów stanowi ok. 18997 ha                a powierzchnia gruntów nieleśnych ok. 533 ha. Nadleśnictwo Zawadzkie położone                jest na granicy dwóch województw: opolskiego  i śląskiego, a zarządzane lasy znajdują się na obszarze powiatów: gliwickiego, lublinieckiego, oleskiego, strzeleckiego                       i tarnogórskiego.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6" y="3774558"/>
            <a:ext cx="4755331" cy="29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5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Historia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70893"/>
            <a:ext cx="8596668" cy="4470470"/>
          </a:xfrm>
        </p:spPr>
        <p:txBody>
          <a:bodyPr/>
          <a:lstStyle/>
          <a:p>
            <a:pPr algn="ctr"/>
            <a:r>
              <a:rPr lang="pl-PL" dirty="0"/>
              <a:t>Nadleśnictwo Zawadzkie ma bardzo długą historię ostatnie w zmiany jakie wprowadzono to zlikwidowanie Nadleśnictwa Kolonowskie i Kielcza, które zostały włączone do Nadleśnictwa Zawadzkie. Po reorganizacji z dniem 01.01.1973 r. siedziba nadleśnictwa została przeniesiona do miejscowości Kolonowskie ul.1 Maja. Na wniosek Nadleśniczego Nadleśnictwa Zawadzkie Naczelny Dyrektor Lasów Państwowych w Warszawie wydanym Zarządzeniem nr 11 z dnia 18.05.1985 r. przywrócił nazwę Nadleśnictwa Zawadzkie wraz z siedzibą w Zawadzkiem ul. Strzelecka 6 z mocą obowiązującą od 01.07.1985 r.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296">
            <a:off x="8974440" y="4749575"/>
            <a:ext cx="2794966" cy="17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Czego najwięcej jest w lesie ? 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103" y="1364784"/>
            <a:ext cx="8596668" cy="448900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Oczywiście, że w lesie najwięcej jest drzew, które po ścince stają się drewnem. Szacuje się, że współcześnie ma ono ok. 30 tys. zastosowań: drewno i materiały drewnopochodne są wykorzystywane m.in. w budownictwie, górnictwie, energetyce, do produkcji maszyn rolniczych i przemysłowych, podłóg, mebli, płyt, papieru i opakowań, narzędzi, instrumentów muzycznych, sprzętu sportowego, zabawek czy materiałów biurowych.</a:t>
            </a:r>
          </a:p>
          <a:p>
            <a:r>
              <a:rPr lang="pl-PL" dirty="0"/>
              <a:t>Pochodzenie, sposób pozyskania i właściwości fizyczne drewna sprawiają,                     że jest najbardziej naturalnym i przyjaznym materiałem, który wykorzystujemy  na tak wielką skalę. Jest niezbędnym elementem modnego dziś życia w stylu „</a:t>
            </a:r>
            <a:r>
              <a:rPr lang="pl-PL" dirty="0" err="1"/>
              <a:t>eko</a:t>
            </a:r>
            <a:r>
              <a:rPr lang="pl-PL" dirty="0"/>
              <a:t>", w harmonii z naturą i w zdrowiu. W obliczu zmian klimatycznych ważne  jest też to, że nie tylko żywe drzewa wiążą  znaczne ilości dwutlenku węgla. Wielkim magazynem CO2 są również produkty z drewna. Im bardziej rozwinięta             i nowoczesna gospodarka, tym więcej drewna potrzebuje. W ciągu ostatnich dwóch dekad zużycie drewna w naszym kraju wzrosło aż dwuipółkrotnie.                       W 1990 r. Polak przeciętnie zużywał rocznie równowartość 0,4 m sześc. drewna okrągłego, a obecnie – ponad 1 m sześc. Można się spodziewać, że ten wskaźnik jeszcze bardziej wzrośnie – do wartości podobnych jak w innych krajach europejskich (Niemiec zużywa rocznie średnio 1,7 m sześc. drewna, Czech – prawie 1,5 m sześc., Włoch– 1,1 m sześc.).a ono około 30 tyś. zastosowań.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08" y="2801815"/>
            <a:ext cx="3183582" cy="342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11737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2753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Skąd się bierze drewno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52353"/>
            <a:ext cx="8596668" cy="4489009"/>
          </a:xfrm>
        </p:spPr>
        <p:txBody>
          <a:bodyPr>
            <a:normAutofit/>
          </a:bodyPr>
          <a:lstStyle/>
          <a:p>
            <a:r>
              <a:rPr lang="pl-PL" sz="1400" dirty="0"/>
              <a:t>Zaspokojenie naszego zapotrzebowania na drewno i zapewnienie trwałości lasów nie są sprzecznymi interesami. Drewno w Polsce jest naturalnym bogactwem, które jest całkowicie odnawialne.</a:t>
            </a:r>
          </a:p>
          <a:p>
            <a:r>
              <a:rPr lang="pl-PL" sz="1400" dirty="0"/>
              <a:t>Gwarantuje to wielofunkcyjna, zrównoważona gospodarka leśna, prowadzona przez Lasy Państwowe, opiekujące się 77,5 proc. polskich lasów (największa w Unii Europejskiej organizacja zarządzająca lasami publicznymi).</a:t>
            </a:r>
          </a:p>
          <a:p>
            <a:r>
              <a:rPr lang="pl-PL" sz="1400" dirty="0"/>
              <a:t>Leśnicy pozyskują drewno w granicach wyznaczonych przez standardy ekologicznej gospodarki, badania naukowe i 10-letnie plany urządzenia lasu, zatwierdzane przez ministra środowiska – średnio do 55–60 proc. drewna, które przyrasta w lesie; cała reszta zwiększa zapas na pniu. Dlatego nasze zasoby drewna rosną z roku na rok i są już dwukrotnie większe niż pół wieku temu. Wynoszą 2,4 mld m sześc., w tym w Lasach Państwowych – blisko 1,9 mld m sześc., co czyni je piątymi co do wielkości w Europie. Kupując drewno lub produkty z drewna z Lasów Państwowych, mamy pewność, że surowiec został pozyskany w sposób niezagrażający przyrodzie, co potwierdzają międzynarodowe certyfikaty FSC i PEFC.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66017"/>
            <a:ext cx="5926238" cy="19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310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Ciekawe miejsca Nadleśnictwa Zawadzkie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Bardzo znanym miejscem w nadleśnictwie jest </a:t>
            </a:r>
            <a:r>
              <a:rPr lang="pl-PL" b="1" dirty="0" err="1"/>
              <a:t>Regolowiec</a:t>
            </a:r>
            <a:r>
              <a:rPr lang="pl-PL" dirty="0"/>
              <a:t>. Pole biwakowe położone jest na terenie Obszaru Chronionego Krajobrazu "Lasy </a:t>
            </a:r>
            <a:r>
              <a:rPr lang="pl-PL" dirty="0" err="1"/>
              <a:t>Stobrawsko</a:t>
            </a:r>
            <a:r>
              <a:rPr lang="pl-PL" dirty="0"/>
              <a:t>-Turawskie" nad rzeką </a:t>
            </a:r>
            <a:r>
              <a:rPr lang="pl-PL" dirty="0" err="1"/>
              <a:t>Bziniczką</a:t>
            </a:r>
            <a:r>
              <a:rPr lang="pl-PL" dirty="0"/>
              <a:t>, która wraz z kompleksem leśnym tworzy przepiękny Zespół Przyrodniczo-Krajobrazowy "Nad </a:t>
            </a:r>
            <a:r>
              <a:rPr lang="pl-PL" dirty="0" err="1"/>
              <a:t>Bziniczką</a:t>
            </a:r>
            <a:r>
              <a:rPr lang="pl-PL" dirty="0"/>
              <a:t>". W pobliżu pola biwakowego przy leśniczówce Kolonowskie znajduje się dostrzegalnia </a:t>
            </a:r>
            <a:r>
              <a:rPr lang="pl-PL" dirty="0" err="1"/>
              <a:t>przeciwpozarowa</a:t>
            </a:r>
            <a:r>
              <a:rPr lang="pl-PL" dirty="0"/>
              <a:t> z platformą widokową, z której można korzystać pod opieką pracowników Nadleśnictwa.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45" y="4239960"/>
            <a:ext cx="3229771" cy="242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" y="4239960"/>
            <a:ext cx="3201407" cy="240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62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4019"/>
          </a:xfrm>
        </p:spPr>
        <p:txBody>
          <a:bodyPr/>
          <a:lstStyle/>
          <a:p>
            <a:pPr algn="ctr"/>
            <a:r>
              <a:rPr lang="pl-PL" dirty="0"/>
              <a:t>Uroki lasów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69313"/>
            <a:ext cx="8596668" cy="4372050"/>
          </a:xfrm>
        </p:spPr>
        <p:txBody>
          <a:bodyPr/>
          <a:lstStyle/>
          <a:p>
            <a:r>
              <a:rPr lang="pl-PL" dirty="0"/>
              <a:t>Lasy to nie tylko drzewa, rośliny czy zwierzęta ale także świeże powietrze szum drzew, w którym w wolnym czasie można przebywać i podziwiać piękno i uroki naszej matki natury.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154">
            <a:off x="6358788" y="3266913"/>
            <a:ext cx="3173584" cy="212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4" y="3195658"/>
            <a:ext cx="4330600" cy="249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56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769"/>
          </a:xfrm>
        </p:spPr>
        <p:txBody>
          <a:bodyPr/>
          <a:lstStyle/>
          <a:p>
            <a:pPr algn="ctr"/>
            <a:r>
              <a:rPr lang="pl-PL" b="1" dirty="0"/>
              <a:t>Nadleśnictwo Zawadzkie w obiektywie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1387413"/>
            <a:ext cx="4234168" cy="246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" y="3901586"/>
            <a:ext cx="3777761" cy="283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05" y="1894375"/>
            <a:ext cx="6064080" cy="401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437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Park edukacyjny </a:t>
            </a:r>
            <a:r>
              <a:rPr lang="pl-PL"/>
              <a:t>w ogrodzie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jSzt3y6gO0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2629" y="1476562"/>
            <a:ext cx="7030877" cy="39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775</Words>
  <Application>Microsoft Office PowerPoint</Application>
  <PresentationFormat>Niestandardowy</PresentationFormat>
  <Paragraphs>35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Faseta</vt:lpstr>
      <vt:lpstr>Nasze Nadleśnictwo- Nadleśnictwo Zawadzkie</vt:lpstr>
      <vt:lpstr>Nadleśnictwo Zawadzkie-gdzie leży ? </vt:lpstr>
      <vt:lpstr>Historia </vt:lpstr>
      <vt:lpstr>Czego najwięcej jest w lesie ?   </vt:lpstr>
      <vt:lpstr>Skąd się bierze drewno ?</vt:lpstr>
      <vt:lpstr>Ciekawe miejsca Nadleśnictwa Zawadzkie</vt:lpstr>
      <vt:lpstr>Uroki lasów</vt:lpstr>
      <vt:lpstr>Nadleśnictwo Zawadzkie w obiektywie</vt:lpstr>
      <vt:lpstr>Park edukacyjny w ogrodzie </vt:lpstr>
      <vt:lpstr>Pracę wykonali: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Nadleśnictwo- Nadleśnictwo Strzelce Opolskie</dc:title>
  <dc:creator>Dawid Biemer</dc:creator>
  <cp:lastModifiedBy>Irma Kubica - Gabrysch</cp:lastModifiedBy>
  <cp:revision>26</cp:revision>
  <dcterms:created xsi:type="dcterms:W3CDTF">2016-04-10T16:02:05Z</dcterms:created>
  <dcterms:modified xsi:type="dcterms:W3CDTF">2016-04-25T08:33:02Z</dcterms:modified>
</cp:coreProperties>
</file>