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9900"/>
    <a:srgbClr val="333333"/>
    <a:srgbClr val="B2B2B2"/>
    <a:srgbClr val="6633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29" autoAdjust="0"/>
  </p:normalViewPr>
  <p:slideViewPr>
    <p:cSldViewPr>
      <p:cViewPr varScale="1">
        <p:scale>
          <a:sx n="74" d="100"/>
          <a:sy n="74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91DE-BD62-4D21-A9BD-BF5F700291C2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8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0174-B4F9-4846-A83C-C336A7BEF8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C1CD-CBBB-4102-8035-EA226F196495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8C37-36D4-46F4-87A7-2961E9DF14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74064-6E7E-4CBB-AF7F-B6B9E5FA6B11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015F-6CFD-478C-8932-45C645436D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3369-B02F-424E-BEE0-B9103956B996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3090-F445-4088-85E1-B5619CBD60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DE11-126D-48B2-9978-FB094C448D3D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CE7E-82CD-4BE4-801C-7CCB3CD3B3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49D9-9202-49B9-A1CF-C3BA85DEBC86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D494-C46A-47FD-B722-AEB2ED93A4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17FD-A048-49A9-B7F1-C3BE47AD56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ABAD-7319-4D0D-8FA7-D419E1A3DCF0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7A4D-E043-47CA-B275-DAFEB1CEAF34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FF3F-60E5-4C8C-A93B-9DAF344B0A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55F2-0CA4-4C54-85E6-DBD3BEECD5E9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3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1A13-2587-4D27-A47A-97AB9B4015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8FD0-5E59-40D4-865B-E47E5A3103E1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6569-87BF-48A7-AD96-EFC53F9D5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0BAA-BFF4-4FEF-90B7-182BC2FE991A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6A3E-34DF-4E7B-9588-CFF6430853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752AA-8ABE-4C5D-9640-2F9E6534C0B6}" type="datetimeFigureOut">
              <a:rPr lang="pl-PL"/>
              <a:pPr>
                <a:defRPr/>
              </a:pPr>
              <a:t>2016-04-26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96CD6-515C-4A9F-BD3A-82F56C912F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22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wakas\Desktop\Rezerwat\G&#322;os%20009.m4a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457" y="263822"/>
            <a:ext cx="8229600" cy="230425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mtClean="0"/>
              <a:t>Nadleśnictwo Antonin </a:t>
            </a:r>
            <a:br>
              <a:rPr lang="pl-PL" smtClean="0"/>
            </a:br>
            <a:r>
              <a:rPr lang="pl-PL" smtClean="0"/>
              <a:t>Leśny Kompleks Promocyjny </a:t>
            </a:r>
            <a:br>
              <a:rPr lang="pl-PL" smtClean="0"/>
            </a:br>
            <a:r>
              <a:rPr lang="pl-PL" smtClean="0"/>
              <a:t>„Lasy Rychtalskie” </a:t>
            </a:r>
            <a:endParaRPr lang="pl-PL"/>
          </a:p>
        </p:txBody>
      </p:sp>
      <p:pic>
        <p:nvPicPr>
          <p:cNvPr id="3074" name="Picture 2" descr="D:\Antonin\DSC0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827" y="2625799"/>
            <a:ext cx="3046492" cy="36004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3316" name="Głos 009.m4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ole tekstowe 1"/>
          <p:cNvSpPr txBox="1">
            <a:spLocks noChangeArrowheads="1"/>
          </p:cNvSpPr>
          <p:nvPr/>
        </p:nvSpPr>
        <p:spPr bwMode="auto">
          <a:xfrm>
            <a:off x="2843213" y="1989138"/>
            <a:ext cx="3600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>
              <a:latin typeface="Constantia" pitchFamily="18" charset="0"/>
            </a:endParaRPr>
          </a:p>
          <a:p>
            <a:pPr algn="ctr"/>
            <a:endParaRPr lang="pl-PL">
              <a:latin typeface="Constantia" pitchFamily="18" charset="0"/>
            </a:endParaRPr>
          </a:p>
          <a:p>
            <a:pPr algn="ctr"/>
            <a:endParaRPr lang="pl-PL">
              <a:latin typeface="Constantia" pitchFamily="18" charset="0"/>
            </a:endParaRPr>
          </a:p>
        </p:txBody>
      </p:sp>
      <p:pic>
        <p:nvPicPr>
          <p:cNvPr id="22530" name="Picture 5" descr="Koni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49275"/>
            <a:ext cx="58324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476375" y="3284538"/>
            <a:ext cx="59753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>
                <a:solidFill>
                  <a:schemeClr val="tx2"/>
                </a:solidFill>
              </a:rPr>
              <a:t>DZIĘKUJEMY ZA UWAGĘ</a:t>
            </a:r>
          </a:p>
          <a:p>
            <a:pPr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</a:rPr>
              <a:t>Projekt wykonali:</a:t>
            </a:r>
          </a:p>
          <a:p>
            <a:pPr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</a:rPr>
              <a:t>Karol Kasperek, Bartłomiej Kaźmierczak, Aleksandra Rusek kl. IV d</a:t>
            </a:r>
          </a:p>
          <a:p>
            <a:pPr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</a:rPr>
              <a:t>Szkoła Podstawowa nr 7 w Ostrowie Wielkopolskim</a:t>
            </a:r>
          </a:p>
          <a:p>
            <a:pPr>
              <a:spcBef>
                <a:spcPct val="50000"/>
              </a:spcBef>
            </a:pPr>
            <a:r>
              <a:rPr lang="pl-PL" sz="1400" b="1">
                <a:solidFill>
                  <a:schemeClr val="tx2"/>
                </a:solidFill>
              </a:rPr>
              <a:t>Kategoria – szkoły podstawowe (IV kl. – VI kl.)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Antonin\DSC0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847" y="3289747"/>
            <a:ext cx="3072342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pole tekstowe 13"/>
          <p:cNvSpPr txBox="1">
            <a:spLocks noChangeArrowheads="1"/>
          </p:cNvSpPr>
          <p:nvPr/>
        </p:nvSpPr>
        <p:spPr bwMode="auto">
          <a:xfrm>
            <a:off x="539750" y="908050"/>
            <a:ext cx="4752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/>
              <a:t>Nadleśnictwo Antonin położone jest w Południowej Wielkopolsce w dwóch powiatach ostrowskim </a:t>
            </a:r>
            <a:br>
              <a:rPr lang="pl-PL" sz="1600"/>
            </a:br>
            <a:r>
              <a:rPr lang="pl-PL" sz="1600"/>
              <a:t>i ostrzeszowskim. </a:t>
            </a:r>
          </a:p>
          <a:p>
            <a:pPr algn="just"/>
            <a:r>
              <a:rPr lang="pl-PL" sz="1600"/>
              <a:t>Zasięgiem terytorialnym obejmuje 40 tys. ha. Lasy Nadleśnictwa Antonin położone są w większości na terenie malowniczej doliny Baryczy w obszarze Kotliny Odolanowskiej.</a:t>
            </a:r>
          </a:p>
        </p:txBody>
      </p:sp>
      <p:pic>
        <p:nvPicPr>
          <p:cNvPr id="2" name="Picture 2" descr="D:\Antonin\DSC011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00899" y="1347118"/>
            <a:ext cx="2592288" cy="3528392"/>
          </a:xfrm>
          <a:effectLst>
            <a:softEdge rad="112500"/>
          </a:effectLst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5940425" y="4724400"/>
            <a:ext cx="230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Siedziba Nadleśnictwa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ole tekstowe 1"/>
          <p:cNvSpPr txBox="1">
            <a:spLocks noChangeArrowheads="1"/>
          </p:cNvSpPr>
          <p:nvPr/>
        </p:nvSpPr>
        <p:spPr bwMode="auto">
          <a:xfrm>
            <a:off x="539750" y="765175"/>
            <a:ext cx="82089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/>
              <a:t>Nadleśnictwo Antonin istnieje w obecnej strukturze administracyjnej od 1 maja 1974 roku. Składa się z trzech obrębów: Antonin, Moja Wola i Świeca, które dzielą się na 13 leśnictw. W 1996 roku obszar nadleśnictwa Antonin został włączony do leśnego kompleksu promocyjnego „Lasy Rychtalskie”. Główny kompleks obrębu Antonin do 1939 roku był własnością księcia Michała Radziwiłła. </a:t>
            </a:r>
          </a:p>
          <a:p>
            <a:pPr algn="just"/>
            <a:r>
              <a:rPr lang="pl-PL" sz="1600"/>
              <a:t>W Antoninie, niedaleko stawu Szperek, mieści się siedziba nadleśnictwa. Miejsce to stanowi część dawnego założenia parkowego z drewnianym Pałacykiem Myśliwskim książąt Radziwiłłów </a:t>
            </a:r>
          </a:p>
        </p:txBody>
      </p:sp>
      <p:pic>
        <p:nvPicPr>
          <p:cNvPr id="2054" name="Picture 6" descr="D:\Antonin\DSC0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928"/>
            <a:ext cx="266429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Antonin\DSC01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pole tekstowe 10"/>
          <p:cNvSpPr txBox="1">
            <a:spLocks noChangeArrowheads="1"/>
          </p:cNvSpPr>
          <p:nvPr/>
        </p:nvSpPr>
        <p:spPr bwMode="auto">
          <a:xfrm>
            <a:off x="5364163" y="4652963"/>
            <a:ext cx="237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Pałacyk Myśliwski książąt Radziwiłłów</a:t>
            </a:r>
          </a:p>
        </p:txBody>
      </p:sp>
      <p:sp>
        <p:nvSpPr>
          <p:cNvPr id="15365" name="pole tekstowe 13"/>
          <p:cNvSpPr txBox="1">
            <a:spLocks noChangeArrowheads="1"/>
          </p:cNvSpPr>
          <p:nvPr/>
        </p:nvSpPr>
        <p:spPr bwMode="auto">
          <a:xfrm>
            <a:off x="1403350" y="5157788"/>
            <a:ext cx="2736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Zabytkowa izba przyrodniczo-leśna „Ogrodówka”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ole tekstowe 2"/>
          <p:cNvSpPr txBox="1">
            <a:spLocks noChangeArrowheads="1"/>
          </p:cNvSpPr>
          <p:nvPr/>
        </p:nvSpPr>
        <p:spPr bwMode="auto">
          <a:xfrm>
            <a:off x="468313" y="404813"/>
            <a:ext cx="8207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/>
              <a:t>Powierzchnia nadleśnictwa Antonin wynosi 19831,40 ha i jest to nadleśnictwo o wyjątkowo wysokiej lesistości – aż 51% jego powierzchni zajmują lasy. </a:t>
            </a:r>
          </a:p>
          <a:p>
            <a:pPr algn="just"/>
            <a:r>
              <a:rPr lang="pl-PL" sz="1600" b="1"/>
              <a:t>Powierzchnia drzewostanów nadleśnictwa Antonin pełnią następujące funkcje:</a:t>
            </a:r>
            <a:endParaRPr lang="pl-PL" sz="1600"/>
          </a:p>
          <a:p>
            <a:pPr algn="just"/>
            <a:r>
              <a:rPr lang="pl-PL" sz="1600"/>
              <a:t>- rezerwaty przyrody 33,79 ha,</a:t>
            </a:r>
          </a:p>
          <a:p>
            <a:pPr algn="just"/>
            <a:r>
              <a:rPr lang="pl-PL" sz="1600"/>
              <a:t>- lasy ochronne 9987,82 ha,</a:t>
            </a:r>
          </a:p>
          <a:p>
            <a:pPr algn="just">
              <a:buFontTx/>
              <a:buChar char="-"/>
            </a:pPr>
            <a:r>
              <a:rPr lang="pl-PL" sz="1600"/>
              <a:t>lasy gospodarcze 9103,66 ha.</a:t>
            </a:r>
          </a:p>
          <a:p>
            <a:pPr algn="just"/>
            <a:r>
              <a:rPr lang="pl-PL" sz="1600"/>
              <a:t>92,10% ogólnej powierzchni leśnej nadleśnictwa Antonin zajmują drzewostany, gdzie gatunkiem panującym jest sosna. Wśród pozostałych gatunków najwięcej jest olszy czarnej (3,24% powierzchni leśnej), która występuje głównie w olsach, a także brzozy (2,25 %) i  dębu (1,43%). Pozostałe gatunki (świerk, buk, grab, jesion, klon jawor, modrzew) zajmują w udziale drzewostanów mniej niż 1 %.</a:t>
            </a:r>
          </a:p>
        </p:txBody>
      </p:sp>
      <p:pic>
        <p:nvPicPr>
          <p:cNvPr id="3075" name="Picture 3" descr="D:\Antonin\DSC01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Antonin\DSC01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12976"/>
            <a:ext cx="20882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Antonin\DSC01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06" y="3290615"/>
            <a:ext cx="2232247" cy="290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pole tekstowe 5"/>
          <p:cNvSpPr txBox="1">
            <a:spLocks noChangeArrowheads="1"/>
          </p:cNvSpPr>
          <p:nvPr/>
        </p:nvSpPr>
        <p:spPr bwMode="auto">
          <a:xfrm>
            <a:off x="2627313" y="6092825"/>
            <a:ext cx="432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Rezerwat przyrody „Wydymacz”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ole tekstowe 2"/>
          <p:cNvSpPr txBox="1">
            <a:spLocks noChangeArrowheads="1"/>
          </p:cNvSpPr>
          <p:nvPr/>
        </p:nvSpPr>
        <p:spPr bwMode="auto">
          <a:xfrm>
            <a:off x="684213" y="404813"/>
            <a:ext cx="79200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/>
              <a:t>Na terenie Nadleśnictwa Antonin znajduje się jeden rezerwat przyrody „Wydymacz", będący rezerwatem krajobrazowo – leśnym utworzony w 1987 roku. Powierzchnia całkowita rezerwatu wynosi 47,86 ha. Jego celem jest ochrona leśnego zespołu roślinnego łęgu jesionowo-olszowego, gatunków roślin chronionych, drzew pomnikowych i miejsc występowania ptaków wodnych. </a:t>
            </a:r>
          </a:p>
          <a:p>
            <a:pPr algn="just"/>
            <a:r>
              <a:rPr lang="pl-PL" sz="1600"/>
              <a:t>Na terenie rezerwatu stwierdzono 284 gatunki roślin naczyniowych, w tym 17 gatunków podlegających ochronie prawnej oraz rzadko występujące w Wielkopolsce (np. wawrzynek wilczełyko, przylaszczka pospolita, wiciokrzew pomorski, włosienicznik skąpopręcikowy), 29 gatunków drzew, 5 leśnych zespołów leśnych, 7 wodnych i bagiennych zespołów roślinnych, 120 gatunków ptaków, 8 gatunków nietoperzy, 8 gatunków płazów oraz kilkanaście gatunków ssaków. </a:t>
            </a:r>
          </a:p>
        </p:txBody>
      </p:sp>
      <p:pic>
        <p:nvPicPr>
          <p:cNvPr id="4" name="Picture 3" descr="D:\Antonin\DSC0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192" y="3654258"/>
            <a:ext cx="3381662" cy="251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Antonin\DSC0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363" y="3576655"/>
            <a:ext cx="1942369" cy="258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pole tekstowe 5"/>
          <p:cNvSpPr txBox="1">
            <a:spLocks noChangeArrowheads="1"/>
          </p:cNvSpPr>
          <p:nvPr/>
        </p:nvSpPr>
        <p:spPr bwMode="auto">
          <a:xfrm>
            <a:off x="1979613" y="6092825"/>
            <a:ext cx="252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Staw Wydymacz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Antonin\DSC0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922" y="483022"/>
            <a:ext cx="187220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Antonin\DSC01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438" y="350894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Antonin\DSC0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537" y="844650"/>
            <a:ext cx="2376265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pole tekstowe 6"/>
          <p:cNvSpPr txBox="1">
            <a:spLocks noChangeArrowheads="1"/>
          </p:cNvSpPr>
          <p:nvPr/>
        </p:nvSpPr>
        <p:spPr bwMode="auto">
          <a:xfrm>
            <a:off x="827088" y="4005263"/>
            <a:ext cx="2520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Pomnik przyrody</a:t>
            </a:r>
          </a:p>
          <a:p>
            <a:pPr algn="ctr"/>
            <a:r>
              <a:rPr lang="pl-PL" sz="1400">
                <a:latin typeface="Constantia" pitchFamily="18" charset="0"/>
              </a:rPr>
              <a:t>  Dąb szypułkowy  ma 17 m wysokości, 684 cm obwodu w pierśnicy, ok. 400 lat</a:t>
            </a:r>
          </a:p>
        </p:txBody>
      </p:sp>
      <p:sp>
        <p:nvSpPr>
          <p:cNvPr id="18437" name="pole tekstowe 8"/>
          <p:cNvSpPr txBox="1">
            <a:spLocks noChangeArrowheads="1"/>
          </p:cNvSpPr>
          <p:nvPr/>
        </p:nvSpPr>
        <p:spPr bwMode="auto">
          <a:xfrm>
            <a:off x="4572000" y="292417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Czapla biała</a:t>
            </a:r>
          </a:p>
        </p:txBody>
      </p:sp>
      <p:sp>
        <p:nvSpPr>
          <p:cNvPr id="18438" name="pole tekstowe 7"/>
          <p:cNvSpPr txBox="1">
            <a:spLocks noChangeArrowheads="1"/>
          </p:cNvSpPr>
          <p:nvPr/>
        </p:nvSpPr>
        <p:spPr bwMode="auto">
          <a:xfrm>
            <a:off x="5508625" y="5516563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Łabędź niemy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ole tekstowe 1"/>
          <p:cNvSpPr txBox="1">
            <a:spLocks noChangeArrowheads="1"/>
          </p:cNvSpPr>
          <p:nvPr/>
        </p:nvSpPr>
        <p:spPr bwMode="auto">
          <a:xfrm>
            <a:off x="539750" y="476250"/>
            <a:ext cx="81359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/>
              <a:t>W rezerwacie występuje kozioróg dębosz i pachnica dębowa. </a:t>
            </a:r>
          </a:p>
          <a:p>
            <a:pPr algn="ctr"/>
            <a:r>
              <a:rPr lang="pl-PL" sz="1600"/>
              <a:t>Dzięki pozostawieniu starych spróchniałych drzew – jedynego środowiska życia pachnicy dębowej – możliwe jest przetrwanie tego rzadkiego gatunku chrząszcza – reliktu lasów pierwotnych.</a:t>
            </a:r>
          </a:p>
        </p:txBody>
      </p:sp>
      <p:pic>
        <p:nvPicPr>
          <p:cNvPr id="5122" name="Picture 2" descr="D:\Antonin\DSC01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347" y="1705571"/>
            <a:ext cx="217824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Antonin\DSC0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589" y="1847999"/>
            <a:ext cx="26642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Antonin\DSC0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4174" y="3868985"/>
            <a:ext cx="2232248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pole tekstowe 5"/>
          <p:cNvSpPr txBox="1">
            <a:spLocks noChangeArrowheads="1"/>
          </p:cNvSpPr>
          <p:nvPr/>
        </p:nvSpPr>
        <p:spPr bwMode="auto">
          <a:xfrm>
            <a:off x="5651500" y="4797425"/>
            <a:ext cx="2592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Martwe drzewa ze śladami żerowania  owadów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ole tekstowe 1"/>
          <p:cNvSpPr txBox="1">
            <a:spLocks noChangeArrowheads="1"/>
          </p:cNvSpPr>
          <p:nvPr/>
        </p:nvSpPr>
        <p:spPr bwMode="auto">
          <a:xfrm>
            <a:off x="539750" y="620713"/>
            <a:ext cx="8208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/>
              <a:t>Las to najcenniejszy i najliczniej reprezentowany składnik wszystkich form ochrony krajobrazu. Jest szczególnym miejscem do obserwacji przyrody. </a:t>
            </a:r>
          </a:p>
        </p:txBody>
      </p:sp>
      <p:pic>
        <p:nvPicPr>
          <p:cNvPr id="6146" name="Picture 2" descr="D:\Antonin\DSC01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07" y="1996778"/>
            <a:ext cx="2736304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Antonin\DSC0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137" y="4011414"/>
            <a:ext cx="223224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Antonin\DSC01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938" y="1487959"/>
            <a:ext cx="2376265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Antonin\DSC01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6222" y="2929706"/>
            <a:ext cx="2592288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pole tekstowe 6"/>
          <p:cNvSpPr txBox="1">
            <a:spLocks noChangeArrowheads="1"/>
          </p:cNvSpPr>
          <p:nvPr/>
        </p:nvSpPr>
        <p:spPr bwMode="auto">
          <a:xfrm>
            <a:off x="3563938" y="4797425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Fragment łęgu olszowego</a:t>
            </a:r>
          </a:p>
        </p:txBody>
      </p:sp>
      <p:sp>
        <p:nvSpPr>
          <p:cNvPr id="20487" name="pole tekstowe 7"/>
          <p:cNvSpPr txBox="1">
            <a:spLocks noChangeArrowheads="1"/>
          </p:cNvSpPr>
          <p:nvPr/>
        </p:nvSpPr>
        <p:spPr bwMode="auto">
          <a:xfrm>
            <a:off x="6588125" y="5805488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Zawilec gajowy</a:t>
            </a:r>
          </a:p>
        </p:txBody>
      </p:sp>
      <p:sp>
        <p:nvSpPr>
          <p:cNvPr id="20488" name="pole tekstowe 8"/>
          <p:cNvSpPr txBox="1">
            <a:spLocks noChangeArrowheads="1"/>
          </p:cNvSpPr>
          <p:nvPr/>
        </p:nvSpPr>
        <p:spPr bwMode="auto">
          <a:xfrm>
            <a:off x="611188" y="5661025"/>
            <a:ext cx="2376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Martwy pomnikowy dąb szypułkowy</a:t>
            </a:r>
          </a:p>
        </p:txBody>
      </p:sp>
      <p:sp>
        <p:nvSpPr>
          <p:cNvPr id="20489" name="pole tekstowe 9"/>
          <p:cNvSpPr txBox="1">
            <a:spLocks noChangeArrowheads="1"/>
          </p:cNvSpPr>
          <p:nvPr/>
        </p:nvSpPr>
        <p:spPr bwMode="auto">
          <a:xfrm>
            <a:off x="6300788" y="3213100"/>
            <a:ext cx="2087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Martwy konar brzozy brodawkowatej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rostokąt 1"/>
          <p:cNvSpPr>
            <a:spLocks noChangeArrowheads="1"/>
          </p:cNvSpPr>
          <p:nvPr/>
        </p:nvSpPr>
        <p:spPr bwMode="auto">
          <a:xfrm>
            <a:off x="539750" y="476250"/>
            <a:ext cx="81359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/>
              <a:t>Na terenie Nadleśnictwa Antonin funkcjonują różnorodne obiekty przygotowane do realizacji zadań z zakresu edukacji leśnej :</a:t>
            </a:r>
          </a:p>
          <a:p>
            <a:r>
              <a:rPr lang="pl-PL" sz="1600"/>
              <a:t/>
            </a:r>
            <a:br>
              <a:rPr lang="pl-PL" sz="1600"/>
            </a:br>
            <a:r>
              <a:rPr lang="pl-PL" sz="1600"/>
              <a:t>1. Izba przyrodniczo-leśna w poradziwiłłowskim zabytkowym budynku „Ogrodówka”</a:t>
            </a:r>
          </a:p>
          <a:p>
            <a:r>
              <a:rPr lang="pl-PL" sz="1600"/>
              <a:t>2. Leśna wiata dydaktyczna przy Izbie przyrodniczo-leśnej „Ogrodówka" </a:t>
            </a:r>
          </a:p>
          <a:p>
            <a:r>
              <a:rPr lang="pl-PL" sz="1600"/>
              <a:t>3. Leśna ścieżka przyrodniczo-dydaktyczna na terenie rezerwatu przyrody „Wydymacz”</a:t>
            </a:r>
          </a:p>
          <a:p>
            <a:r>
              <a:rPr lang="pl-PL" sz="1600"/>
              <a:t>4. Trasa rowerowa Ostrów-Antonin </a:t>
            </a:r>
          </a:p>
        </p:txBody>
      </p:sp>
      <p:pic>
        <p:nvPicPr>
          <p:cNvPr id="1026" name="Picture 2" descr="D:\Antonin\DSC0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855" y="2788865"/>
            <a:ext cx="2592288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Antonin\DSC0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818" y="2788865"/>
            <a:ext cx="2736304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pole tekstowe 5"/>
          <p:cNvSpPr txBox="1">
            <a:spLocks noChangeArrowheads="1"/>
          </p:cNvSpPr>
          <p:nvPr/>
        </p:nvSpPr>
        <p:spPr bwMode="auto">
          <a:xfrm>
            <a:off x="2700338" y="4941888"/>
            <a:ext cx="3600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onstantia" pitchFamily="18" charset="0"/>
              </a:rPr>
              <a:t>Zajęcia prowadzone na ścieżce dydaktycznej w rezerwacie przyrody „Wydymacz”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586</TotalTime>
  <Words>479</Words>
  <Application>Microsoft Office PowerPoint</Application>
  <PresentationFormat>Pokaz na ekranie (4:3)</PresentationFormat>
  <Paragraphs>41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4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Constantia</vt:lpstr>
      <vt:lpstr>Wingdings 2</vt:lpstr>
      <vt:lpstr>Calibri</vt:lpstr>
      <vt:lpstr>Papier</vt:lpstr>
      <vt:lpstr>Papier</vt:lpstr>
      <vt:lpstr>Papier</vt:lpstr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ewakas</cp:lastModifiedBy>
  <cp:revision>83</cp:revision>
  <dcterms:modified xsi:type="dcterms:W3CDTF">2016-04-26T07:03:27Z</dcterms:modified>
</cp:coreProperties>
</file>