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981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2382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96BD903-A3CE-4D5E-9F22-ACE7472FDCB0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5DA6B39-A34B-4B07-B762-6652CE183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D903-A3CE-4D5E-9F22-ACE7472FDCB0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6B39-A34B-4B07-B762-6652CE183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D903-A3CE-4D5E-9F22-ACE7472FDCB0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6B39-A34B-4B07-B762-6652CE183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96BD903-A3CE-4D5E-9F22-ACE7472FDCB0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6B39-A34B-4B07-B762-6652CE183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96BD903-A3CE-4D5E-9F22-ACE7472FDCB0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5DA6B39-A34B-4B07-B762-6652CE18331E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96BD903-A3CE-4D5E-9F22-ACE7472FDCB0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5DA6B39-A34B-4B07-B762-6652CE183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96BD903-A3CE-4D5E-9F22-ACE7472FDCB0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5DA6B39-A34B-4B07-B762-6652CE183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D903-A3CE-4D5E-9F22-ACE7472FDCB0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6B39-A34B-4B07-B762-6652CE183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96BD903-A3CE-4D5E-9F22-ACE7472FDCB0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5DA6B39-A34B-4B07-B762-6652CE183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96BD903-A3CE-4D5E-9F22-ACE7472FDCB0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5DA6B39-A34B-4B07-B762-6652CE183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96BD903-A3CE-4D5E-9F22-ACE7472FDCB0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5DA6B39-A34B-4B07-B762-6652CE183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96BD903-A3CE-4D5E-9F22-ACE7472FDCB0}" type="datetimeFigureOut">
              <a:rPr lang="pl-PL" smtClean="0"/>
              <a:pPr/>
              <a:t>2016-04-28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5DA6B39-A34B-4B07-B762-6652CE18331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42852"/>
            <a:ext cx="7500952" cy="85725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l-PL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Nadleśnictwo Przymuszewo</a:t>
            </a:r>
            <a:endParaRPr lang="pl-PL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\\SBS2008\redirected$\student121d\Moje dokumenty\My Pictures\2016-03-04 xd\xd 4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142984"/>
            <a:ext cx="5214974" cy="55419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http://www.lutowko.torun.lasy.gov.pl/documents/427050/24109400/logo+lp.jpg/803715e9-5e9c-46eb-9d5e-06f21059fbff?t=1437980566160&amp;width=560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572264" y="214290"/>
            <a:ext cx="2405042" cy="2405042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0">
                <a:srgbClr val="00B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  <a:tileRect/>
          </a:gradFill>
          <a:ln>
            <a:noFill/>
          </a:ln>
        </p:spPr>
      </p:pic>
      <p:pic>
        <p:nvPicPr>
          <p:cNvPr id="6" name="Obraz 5" descr="sowa-ruchomy-obrazek-009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4194141"/>
            <a:ext cx="1337930" cy="1449424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6572264" y="214290"/>
            <a:ext cx="2428892" cy="2428892"/>
          </a:xfrm>
          <a:prstGeom prst="rect">
            <a:avLst/>
          </a:prstGeom>
          <a:noFill/>
          <a:ln w="38100">
            <a:solidFill>
              <a:srgbClr val="1A98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1366"/>
            <a:ext cx="8229600" cy="139903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l-PL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Dokarmianie Zwierząt i Znaki</a:t>
            </a:r>
            <a:endParaRPr lang="pl-PL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5500702"/>
            <a:ext cx="8401080" cy="954106"/>
          </a:xfrm>
        </p:spPr>
        <p:txBody>
          <a:bodyPr/>
          <a:lstStyle/>
          <a:p>
            <a:pPr>
              <a:buNone/>
            </a:pPr>
            <a:r>
              <a:rPr lang="pl-PL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Paśnik    </a:t>
            </a:r>
            <a:r>
              <a:rPr lang="pl-PL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/>
              <a:t>                                   </a:t>
            </a:r>
            <a:r>
              <a:rPr lang="pl-PL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Znaki</a:t>
            </a:r>
            <a:endParaRPr lang="pl-PL" b="1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E:\DCIM\108_FUJI\DSCF83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214422"/>
            <a:ext cx="2643206" cy="19824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 descr="E:\DCIM\108_FUJI\DSCF83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500438"/>
            <a:ext cx="2643174" cy="1982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E:\DCIM\108_FUJI\DSCF832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1285860"/>
            <a:ext cx="2547923" cy="19109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9" name="Picture 5" descr="E:\DCIM\108_FUJI\DSCF832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2" y="3500438"/>
            <a:ext cx="2595549" cy="19466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pole tekstowe 7"/>
          <p:cNvSpPr txBox="1"/>
          <p:nvPr/>
        </p:nvSpPr>
        <p:spPr>
          <a:xfrm>
            <a:off x="1785918" y="5786454"/>
            <a:ext cx="400052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b="1" u="sng" dirty="0" smtClean="0">
                <a:solidFill>
                  <a:schemeClr val="bg1"/>
                </a:solidFill>
              </a:rPr>
              <a:t>Wykonawcy</a:t>
            </a:r>
            <a:r>
              <a:rPr lang="pl-PL" sz="1100" b="1" dirty="0" smtClean="0">
                <a:solidFill>
                  <a:schemeClr val="bg1"/>
                </a:solidFill>
              </a:rPr>
              <a:t>: Wojciech Kukliński, Mateusz Pastwa, Igor Jeżewski. Klasa 6</a:t>
            </a:r>
          </a:p>
          <a:p>
            <a:r>
              <a:rPr lang="pl-PL" sz="1100" b="1" dirty="0" smtClean="0">
                <a:solidFill>
                  <a:schemeClr val="bg1"/>
                </a:solidFill>
              </a:rPr>
              <a:t>Zespół Szkół w Lubni-Szkoła Podstawowa </a:t>
            </a:r>
            <a:r>
              <a:rPr lang="pl-PL" sz="1100" dirty="0" smtClean="0">
                <a:solidFill>
                  <a:schemeClr val="bg1"/>
                </a:solidFill>
              </a:rPr>
              <a:t>im. TOW „Gryf Pomorski” </a:t>
            </a:r>
            <a:r>
              <a:rPr lang="pl-PL" sz="1100" b="1" dirty="0" smtClean="0">
                <a:solidFill>
                  <a:schemeClr val="bg1"/>
                </a:solidFill>
              </a:rPr>
              <a:t>w Lubni</a:t>
            </a:r>
          </a:p>
          <a:p>
            <a:r>
              <a:rPr lang="pl-PL" sz="1100" b="1" dirty="0" smtClean="0">
                <a:solidFill>
                  <a:schemeClr val="bg1"/>
                </a:solidFill>
              </a:rPr>
              <a:t>Kategoria- szkoła podstawowa</a:t>
            </a:r>
            <a:endParaRPr lang="pl-PL" sz="11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l-PL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Dowiedz się… </a:t>
            </a:r>
            <a:endParaRPr lang="pl-P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218" name="Picture 2" descr="http://www.torun.torun.lasy.gov.pl/image/image_gallery?uuid=6fde1db9-bd6b-4f35-bcce-362987876efd&amp;groupId=427100&amp;t=13922926699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1" y="1928802"/>
            <a:ext cx="9136619" cy="30245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l-PL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Drzewa w Nadleśnictwie</a:t>
            </a:r>
            <a:endParaRPr lang="pl-P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5643578"/>
            <a:ext cx="8115328" cy="9826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solidFill>
                  <a:schemeClr val="bg2">
                    <a:lumMod val="10000"/>
                  </a:schemeClr>
                </a:solidFill>
              </a:rPr>
              <a:t>Sosna-95,5%      Brzoza-2%         Dąb-0,8%                 Olsza-0,6%</a:t>
            </a:r>
            <a:endParaRPr lang="pl-PL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7170" name="Picture 2" descr="http://drzewa.nk4.netmark.pl/zasoby/atlas/sosna/sosna_zwyczajna/sosna_zwyczajna_1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571612"/>
            <a:ext cx="1790686" cy="23890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72" name="Picture 4" descr="http://drzewa.nk4.netmark.pl/zasoby/atlas/brzoza/brzoza_brodawkowata/brzoza_brodawkowata_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1571612"/>
            <a:ext cx="1802632" cy="24050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76" name="Picture 8" descr="http://ziolowyporadnik.pl/wp-content/uploads/2013/07/dab-bezszypulkowy-ziolo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6248" y="1571612"/>
            <a:ext cx="1820526" cy="2428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80" name="Picture 12" descr="http://drzewa.nk4.netmark.pl/zasoby/atlas/olsza/olsza_czarna/olsza_czarna_00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1571612"/>
            <a:ext cx="1820525" cy="2428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82" name="Picture 14" descr="http://www.drzewa.info/wp-content/uploads/2012/07/Olsza-szara-Alnus-incana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6578" y="4101378"/>
            <a:ext cx="893311" cy="11430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84" name="Picture 16" descr="http://ziolowyporadnik.pl/wp-content/uploads/2013/06/d%C4%85b-szypu%C5%82kowy-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4876" y="4072661"/>
            <a:ext cx="857256" cy="11430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86" name="Picture 18" descr="https://www.wlin.pl/assets/222/brzoza_brodawkowata%20-%20li%C5%9B%C4%87.jpg?128956966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71736" y="4071942"/>
            <a:ext cx="857256" cy="11437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88" name="Picture 20" descr="https://www.wlin.pl/assets/53/szyszki%20sosny%20na%20ga%C5%82%C4%85zce_normal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0574" y="4071942"/>
            <a:ext cx="1314088" cy="11430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l-PL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Grzyby w Nadleśnictwie</a:t>
            </a:r>
            <a:endParaRPr lang="pl-P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4869160"/>
            <a:ext cx="8784976" cy="98265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l-PL" sz="2800" b="1" dirty="0" smtClean="0">
                <a:solidFill>
                  <a:srgbClr val="FFFF00"/>
                </a:solidFill>
                <a:latin typeface="Manuel StO" pitchFamily="2" charset="0"/>
              </a:rPr>
              <a:t>Niedzielne poranki szczególnie późnym latem i jesienią </a:t>
            </a:r>
          </a:p>
          <a:p>
            <a:pPr algn="ctr">
              <a:buNone/>
            </a:pPr>
            <a:r>
              <a:rPr lang="pl-PL" sz="2800" b="1" dirty="0" smtClean="0">
                <a:solidFill>
                  <a:srgbClr val="FFFF00"/>
                </a:solidFill>
                <a:latin typeface="Manuel StO" pitchFamily="2" charset="0"/>
              </a:rPr>
              <a:t>w lasach Nadleśnictwa Przymuszewo.</a:t>
            </a:r>
            <a:endParaRPr lang="pl-PL" sz="2800" b="1" dirty="0">
              <a:solidFill>
                <a:srgbClr val="FFFF00"/>
              </a:solidFill>
              <a:latin typeface="Manuel StO" pitchFamily="2" charset="0"/>
            </a:endParaRPr>
          </a:p>
        </p:txBody>
      </p:sp>
      <p:pic>
        <p:nvPicPr>
          <p:cNvPr id="6146" name="Picture 2" descr="https://scontent-waw1-1.xx.fbcdn.net/hphotos-xat1/v/t1.0-9/12036402_1496033817359160_7315507611485000341_n.jpg?oh=a9df5ee0648176f7f3c839470a1fa3e0&amp;oe=57973C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500174"/>
            <a:ext cx="1793986" cy="3000396"/>
          </a:xfrm>
          <a:prstGeom prst="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 flip="none" rotWithShape="1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2700000" scaled="1"/>
              <a:tileRect/>
            </a:gradFill>
          </a:ln>
        </p:spPr>
      </p:pic>
      <p:pic>
        <p:nvPicPr>
          <p:cNvPr id="6148" name="Picture 4" descr="https://scontent-waw1-1.xx.fbcdn.net/hphotos-xtf1/v/t1.0-9/11998860_393336550856215_830777247873957228_n.jpg?oh=2e6e257f6a94086d18072aa7c7f03cc5&amp;oe=578AA2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1500174"/>
            <a:ext cx="3048021" cy="2286016"/>
          </a:xfrm>
          <a:prstGeom prst="rect">
            <a:avLst/>
          </a:prstGeom>
          <a:noFill/>
          <a:ln>
            <a:gradFill flip="none" rotWithShape="1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2700000" scaled="1"/>
              <a:tileRect/>
            </a:gradFill>
          </a:ln>
        </p:spPr>
      </p:pic>
      <p:pic>
        <p:nvPicPr>
          <p:cNvPr id="6150" name="Picture 6" descr="https://scontent-waw1-1.xx.fbcdn.net/hphotos-xtf1/v/t1.0-0/p206x206/12039362_393098920879978_8151647977236179855_n.jpg?oh=2d5fedd59a8eb068e8506ea2e9f1e055&amp;oe=5750698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928802"/>
            <a:ext cx="2623440" cy="1575593"/>
          </a:xfrm>
          <a:prstGeom prst="rect">
            <a:avLst/>
          </a:prstGeom>
          <a:noFill/>
          <a:ln>
            <a:gradFill flip="none" rotWithShape="1"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2700000" scaled="1"/>
              <a:tileRect/>
            </a:gradFill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l-PL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Zwierzęta</a:t>
            </a:r>
            <a:endParaRPr lang="pl-P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974688"/>
          </a:xfrm>
        </p:spPr>
        <p:txBody>
          <a:bodyPr/>
          <a:lstStyle/>
          <a:p>
            <a:pPr>
              <a:buNone/>
            </a:pPr>
            <a:r>
              <a:rPr lang="pl-PL" dirty="0" smtClean="0">
                <a:solidFill>
                  <a:schemeClr val="bg1"/>
                </a:solidFill>
                <a:latin typeface="Bradley Hand ITC" pitchFamily="66" charset="0"/>
              </a:rPr>
              <a:t>  </a:t>
            </a:r>
            <a:r>
              <a:rPr lang="pl-PL" dirty="0" smtClean="0">
                <a:solidFill>
                  <a:schemeClr val="bg1"/>
                </a:solidFill>
                <a:latin typeface="Comic Sans MS" pitchFamily="66" charset="0"/>
              </a:rPr>
              <a:t>Lis  Zając  Sarna  Jeleń  Bóbr  Wiewiórka</a:t>
            </a:r>
            <a:endParaRPr lang="pl-PL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17410" name="Picture 2" descr="http://plamkamazurka.blox.pl/resource/Lis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945" y="2761475"/>
            <a:ext cx="2060138" cy="13744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412" name="Picture 4" descr="http://www.huntertools.pl/attachments/Image/Zaj%3DC4%3D85c%3D202.jpg?template=gener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3116" y="2752378"/>
            <a:ext cx="2192175" cy="14568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414" name="Picture 6" descr="https://upload.wikimedia.org/wikipedia/commons/5/5a/Capreolus_capreolus_2_%28Marek_Szczepanek%2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2761475"/>
            <a:ext cx="2198474" cy="14647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416" name="Picture 8" descr="http://icv.com.hr/wp-content/uploads/2012/10/crveni-jele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4945" y="4606933"/>
            <a:ext cx="1785950" cy="14907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418" name="Picture 10" descr="http://imgcdn.geocaching.com/user/33dbb1ff-345f-4255-8cc2-18c922876472.jpg?rnd=0.179618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55888" y="4643445"/>
            <a:ext cx="2209799" cy="14705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420" name="Picture 12" descr="https://encrypted-tbn0.gstatic.com/images?q=tbn:ANd9GcQA4bpTtH3FtZkjzj1zib7NPfXmZqWIG2LfVQsflogCtP9D2leUbw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50785" y="4659363"/>
            <a:ext cx="2164800" cy="14386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l-PL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Bobry w Nadleśnictwie</a:t>
            </a:r>
            <a:endParaRPr lang="pl-P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E:\DCIM\108_FUJI\DSCF83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76222"/>
            <a:ext cx="2476517" cy="1857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1" name="Picture 3" descr="E:\DCIM\108_FUJI\DSCF836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6230" y="1276222"/>
            <a:ext cx="2524111" cy="18930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E:\DCIM\108_FUJI\DSCF836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1267988"/>
            <a:ext cx="2571768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4" name="Picture 6" descr="http://www.drapiezniki.pl/Photos/bobr-na-trawi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3789040"/>
            <a:ext cx="4429116" cy="29453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3210846"/>
            <a:ext cx="8543956" cy="1000132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</a:t>
            </a:r>
            <a:r>
              <a:rPr lang="pl-PL" sz="2400" b="1" dirty="0" smtClean="0">
                <a:solidFill>
                  <a:srgbClr val="FFFF00"/>
                </a:solidFill>
                <a:latin typeface="Manuel StO" pitchFamily="2" charset="0"/>
              </a:rPr>
              <a:t>Dzieło pracy bobrów w naszym Nadleśnictwie Przymuszewo</a:t>
            </a:r>
            <a:endParaRPr lang="pl-PL" sz="2400" b="1" dirty="0">
              <a:solidFill>
                <a:srgbClr val="FFFF00"/>
              </a:solidFill>
              <a:latin typeface="Manuel StO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l-PL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Wycinka i sadzenie drzew</a:t>
            </a:r>
            <a:endParaRPr lang="pl-PL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4857760"/>
            <a:ext cx="8401080" cy="159704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   </a:t>
            </a:r>
            <a:r>
              <a:rPr lang="pl-PL" sz="4400" b="1" dirty="0" smtClean="0">
                <a:solidFill>
                  <a:srgbClr val="00B050"/>
                </a:solidFill>
              </a:rPr>
              <a:t>Wycinka </a:t>
            </a:r>
            <a:r>
              <a:rPr lang="pl-PL" sz="4400" dirty="0" smtClean="0"/>
              <a:t>              </a:t>
            </a:r>
            <a:r>
              <a:rPr lang="pl-PL" sz="4400" b="1" dirty="0" smtClean="0">
                <a:solidFill>
                  <a:srgbClr val="00B050"/>
                </a:solidFill>
              </a:rPr>
              <a:t> Sadzenie</a:t>
            </a:r>
            <a:endParaRPr lang="pl-PL" sz="4400" b="1" dirty="0">
              <a:solidFill>
                <a:srgbClr val="00B050"/>
              </a:solidFill>
            </a:endParaRPr>
          </a:p>
        </p:txBody>
      </p:sp>
      <p:pic>
        <p:nvPicPr>
          <p:cNvPr id="3074" name="Picture 2" descr="https://scontent-waw1-1.xx.fbcdn.net/hphotos-xpt1/t31.0-8/s2048x2048/12184100_1002969226391312_3181277829453667654_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79776" y="-4000551"/>
            <a:ext cx="7385109" cy="2643206"/>
          </a:xfrm>
          <a:prstGeom prst="rect">
            <a:avLst/>
          </a:prstGeom>
          <a:noFill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500174"/>
            <a:ext cx="5360314" cy="2000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1285860"/>
            <a:ext cx="2986086" cy="31549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1A9810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pole tekstowe 3"/>
          <p:cNvSpPr txBox="1"/>
          <p:nvPr/>
        </p:nvSpPr>
        <p:spPr>
          <a:xfrm>
            <a:off x="611560" y="573325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atin typeface="Manuel StO" pitchFamily="2" charset="0"/>
              </a:rPr>
              <a:t>W naszym Nadleśnictwie bardzo dba się o rekultywacje obszarów leśnych i o ciągłość zasobów drzewostanu.</a:t>
            </a:r>
            <a:endParaRPr lang="pl-PL" b="1" dirty="0">
              <a:latin typeface="Manuel StO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Grób nieznanego żołnierza </a:t>
            </a:r>
            <a:br>
              <a:rPr lang="pl-PL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pl-PL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z okresu II wojny światowej</a:t>
            </a:r>
            <a:endParaRPr lang="pl-PL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7" name="Picture 1" descr="E:\DCIM\108_FUJI\DSCF83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170" y="1844824"/>
            <a:ext cx="5048284" cy="3786214"/>
          </a:xfrm>
          <a:prstGeom prst="ellipse">
            <a:avLst/>
          </a:prstGeom>
          <a:ln w="63500" cap="rnd">
            <a:solidFill>
              <a:schemeClr val="accent1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098" name="Picture 2" descr="E:\DCIM\108_FUJI\DSCF83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175871" y="2297293"/>
            <a:ext cx="3809994" cy="2857496"/>
          </a:xfrm>
          <a:prstGeom prst="ellipse">
            <a:avLst/>
          </a:prstGeom>
          <a:ln w="63500" cap="rnd">
            <a:solidFill>
              <a:schemeClr val="accent1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pole tekstowe 2"/>
          <p:cNvSpPr txBox="1"/>
          <p:nvPr/>
        </p:nvSpPr>
        <p:spPr>
          <a:xfrm>
            <a:off x="626856" y="5659078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latin typeface="Manuel StO" pitchFamily="2" charset="0"/>
              </a:rPr>
              <a:t>Każdego roku w dniach przed świętem Zmarłych uczniowie naszej szkoły już od bardzo wielu lat udają się do lasu na grób poległego w czasie II wojny światowej żołnierza. Na jego mogile zapalają znicz i kładą wykonany w szkole wieniec.</a:t>
            </a:r>
            <a:endParaRPr lang="pl-PL" sz="1600" b="1" dirty="0">
              <a:latin typeface="Manuel StO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9704"/>
            <a:ext cx="8229600" cy="139903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Przetwory  z lasów Nadleśnictwa Przymuszewo</a:t>
            </a:r>
            <a:endParaRPr lang="pl-PL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5072074"/>
            <a:ext cx="8678198" cy="13827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600" b="1" dirty="0" smtClean="0">
                <a:solidFill>
                  <a:srgbClr val="FFFF00"/>
                </a:solidFill>
                <a:latin typeface="Manuel StO" pitchFamily="2" charset="0"/>
              </a:rPr>
              <a:t>Od lewej do prawej strony: Jagody Leśne, Podgrzybki Marynowane, Sos Myśliwski Podgrzybki</a:t>
            </a:r>
          </a:p>
          <a:p>
            <a:pPr>
              <a:buNone/>
            </a:pPr>
            <a:r>
              <a:rPr lang="pl-PL" sz="1600" b="1" dirty="0" smtClean="0">
                <a:solidFill>
                  <a:srgbClr val="FFFF00"/>
                </a:solidFill>
                <a:latin typeface="Manuel StO" pitchFamily="2" charset="0"/>
              </a:rPr>
              <a:t>w Pomidorach, Kurki Marynowane w Zalewie Pomidorowej,  Sos kaszubski Borowiki w Śmietanie,</a:t>
            </a:r>
          </a:p>
          <a:p>
            <a:pPr>
              <a:buNone/>
            </a:pPr>
            <a:r>
              <a:rPr lang="pl-PL" sz="1600" b="1" dirty="0" smtClean="0">
                <a:solidFill>
                  <a:srgbClr val="FFFF00"/>
                </a:solidFill>
                <a:latin typeface="Manuel StO" pitchFamily="2" charset="0"/>
              </a:rPr>
              <a:t>Jagody Leśne dżem, Całe Owoce, Żurawina Leśna.</a:t>
            </a:r>
            <a:endParaRPr lang="pl-PL" sz="1600" b="1" dirty="0">
              <a:solidFill>
                <a:srgbClr val="FFFF00"/>
              </a:solidFill>
              <a:latin typeface="Manuel StO" pitchFamily="2" charset="0"/>
            </a:endParaRPr>
          </a:p>
        </p:txBody>
      </p:sp>
      <p:pic>
        <p:nvPicPr>
          <p:cNvPr id="3073" name="Picture 1" descr="E:\DCIM\108_FUJI\DSCF84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772816"/>
            <a:ext cx="3511862" cy="2633897"/>
          </a:xfrm>
          <a:prstGeom prst="rect">
            <a:avLst/>
          </a:prstGeom>
          <a:ln w="190500" cap="sq">
            <a:solidFill>
              <a:srgbClr val="1A981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26" name="Picture 2" descr="I:\pastwa mateusz\DSCF83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780928"/>
            <a:ext cx="2174605" cy="1630954"/>
          </a:xfrm>
          <a:prstGeom prst="roundRect">
            <a:avLst>
              <a:gd name="adj" fmla="val 16667"/>
            </a:avLst>
          </a:prstGeom>
          <a:ln>
            <a:solidFill>
              <a:srgbClr val="FF0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7" name="Picture 3" descr="I:\pastwa mateusz\DSCF84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780928"/>
            <a:ext cx="2280253" cy="1710190"/>
          </a:xfrm>
          <a:prstGeom prst="roundRect">
            <a:avLst>
              <a:gd name="adj" fmla="val 16667"/>
            </a:avLst>
          </a:prstGeom>
          <a:ln>
            <a:solidFill>
              <a:srgbClr val="FF00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241</TotalTime>
  <Words>199</Words>
  <Application>Microsoft Office PowerPoint</Application>
  <PresentationFormat>Pokaz na ekranie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Energetyczny</vt:lpstr>
      <vt:lpstr>Nadleśnictwo Przymuszewo</vt:lpstr>
      <vt:lpstr>Dowiedz się… </vt:lpstr>
      <vt:lpstr>Drzewa w Nadleśnictwie</vt:lpstr>
      <vt:lpstr>Grzyby w Nadleśnictwie</vt:lpstr>
      <vt:lpstr>            Zwierzęta</vt:lpstr>
      <vt:lpstr>Bobry w Nadleśnictwie</vt:lpstr>
      <vt:lpstr>Wycinka i sadzenie drzew</vt:lpstr>
      <vt:lpstr>Grób nieznanego żołnierza  z okresu II wojny światowej</vt:lpstr>
      <vt:lpstr>Przetwory  z lasów Nadleśnictwa Przymuszewo</vt:lpstr>
      <vt:lpstr>Dokarmianie Zwierząt i Znaki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Nadleśnictwo Przymuszewo</dc:title>
  <dc:creator>student121d</dc:creator>
  <cp:lastModifiedBy>mar blem</cp:lastModifiedBy>
  <cp:revision>34</cp:revision>
  <dcterms:created xsi:type="dcterms:W3CDTF">2016-03-04T08:07:40Z</dcterms:created>
  <dcterms:modified xsi:type="dcterms:W3CDTF">2016-04-28T15:32:50Z</dcterms:modified>
</cp:coreProperties>
</file>