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72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1C99E2-1BA9-476A-9828-BEA0C1A0D62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FDEBC6-355A-46B1-837D-003E7102B55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Lasy w mojej okolicy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Nadleśnictwo Piaski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5445224"/>
          </a:xfrm>
        </p:spPr>
        <p:txBody>
          <a:bodyPr>
            <a:normAutofit fontScale="90000"/>
          </a:bodyPr>
          <a:lstStyle/>
          <a:p>
            <a:pPr algn="l"/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Źródła:</a:t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300" b="0" dirty="0" err="1" smtClean="0">
                <a:latin typeface="Arial" pitchFamily="34" charset="0"/>
                <a:cs typeface="Arial" pitchFamily="34" charset="0"/>
              </a:rPr>
              <a:t>www.piaski.poznan.lasy.gov.pl</a:t>
            </a:r>
            <a:r>
              <a:rPr lang="pl-PL" sz="1300" b="0" dirty="0" smtClean="0">
                <a:latin typeface="Arial" pitchFamily="34" charset="0"/>
                <a:cs typeface="Arial" pitchFamily="34" charset="0"/>
              </a:rPr>
              <a:t>/</a:t>
            </a:r>
            <a:br>
              <a:rPr lang="pl-PL" sz="1300" b="0" dirty="0" smtClean="0">
                <a:latin typeface="Arial" pitchFamily="34" charset="0"/>
                <a:cs typeface="Arial" pitchFamily="34" charset="0"/>
              </a:rPr>
            </a:br>
            <a:r>
              <a:rPr lang="pl-PL" sz="1300" b="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pl-PL" sz="1300" b="0" dirty="0" smtClean="0">
                <a:latin typeface="Arial" pitchFamily="34" charset="0"/>
                <a:cs typeface="Arial" pitchFamily="34" charset="0"/>
              </a:rPr>
              <a:t>srodowisko-przyjazne-tobie.bloog.pl</a:t>
            </a:r>
            <a:br>
              <a:rPr lang="pl-PL" sz="1300" b="0" dirty="0" smtClean="0">
                <a:latin typeface="Arial" pitchFamily="34" charset="0"/>
                <a:cs typeface="Arial" pitchFamily="34" charset="0"/>
              </a:rPr>
            </a:br>
            <a:r>
              <a:rPr lang="pl-PL" sz="1300" b="0" dirty="0" err="1" smtClean="0">
                <a:latin typeface="Arial" pitchFamily="34" charset="0"/>
                <a:cs typeface="Arial" pitchFamily="34" charset="0"/>
              </a:rPr>
              <a:t>www.szczytno.olsztyn.lasy.gov.pl</a:t>
            </a:r>
            <a:r>
              <a:rPr lang="pl-PL" b="0" dirty="0" smtClean="0"/>
              <a:t/>
            </a:r>
            <a:br>
              <a:rPr lang="pl-PL" b="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  <a:t>Autorzy</a:t>
            </a:r>
            <a: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>Hubert Genderka</a:t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>Piotr Głaz</a:t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>Tomasz Wojciechowski</a:t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  <a:t>Nazwa szkoły:</a:t>
            </a: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  <a:t>Zespół Szkół im. Ks. Abp. Antoniego Baraniaka w Mchach</a:t>
            </a:r>
            <a:br>
              <a:rPr lang="pl-PL" sz="22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b="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200" b="0" dirty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dirty="0"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  <a:t>lasa: VI</a:t>
            </a:r>
            <a:b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200" dirty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  <a:t>Kategoria: szkoła podstawowa</a:t>
            </a:r>
            <a:br>
              <a:rPr lang="pl-PL" sz="220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9929850" y="5000636"/>
            <a:ext cx="114758" cy="22856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pl-PL" dirty="0" smtClean="0"/>
              <a:t>xxxxxxxxxxxxxxxxxxxxxxx</a:t>
            </a:r>
            <a:endParaRPr lang="pl-PL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115328" cy="1080120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Położenie</a:t>
            </a:r>
            <a:endParaRPr lang="pl-P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01080" cy="2952328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Lasy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Nadleśnictwa położone są w odległości od 40 do 100 km na południe od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Poznania,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 terenie sześciu powiatów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(Śrem, Gostyń, Rawicz, Kościan, Krotoszyn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Jarocin)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oraz osiemnastu gmin wielkopolskich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Powierzchnia 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nadleśnictwa wynosi 19 861 ha (w </a:t>
            </a:r>
            <a:r>
              <a:rPr lang="pl-PL" sz="2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 powierzchnia </a:t>
            </a:r>
            <a:r>
              <a:rPr lang="pl-PL" sz="2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leśna 19 081 ha).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om\Desktop\prezentacja przyroda\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2426" y="5929330"/>
            <a:ext cx="116573" cy="114283"/>
          </a:xfrm>
          <a:prstGeom prst="rect">
            <a:avLst/>
          </a:prstGeom>
          <a:noFill/>
        </p:spPr>
      </p:pic>
      <p:pic>
        <p:nvPicPr>
          <p:cNvPr id="1027" name="Picture 3" descr="C:\Users\Dom\Desktop\prezentacja przyroda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028488"/>
            <a:ext cx="3645096" cy="2280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4608512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Nadleśnictwo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utworzone zostało na początku 1945 roku. Pierwsza siedziba mieściła się w Pogorzeli, a od 1950 roku we wsi Strzelce Wielkie. Po kilku latach siedziba została przeniesiona do wsi Piaski, ale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nazwa „Nadleśnictwo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Strzelce Wielkie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" przetrwała do 1966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1972 roku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Nadleśnictwa Piaski przyłączono Nadleśnictwo Książ, a w 1979r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Nadleśnictwo Rawicz.    </a:t>
            </a:r>
            <a:b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ujitsu\Desktop\pi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031237" cy="2685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981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298378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Na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terenie Nadleśnictwa znajduje się kilka miejsc ściśle związanych z historią regionu i Polski. Na terenie Leśnictwa Stawiszyn zachowało się wczesnośredniowieczne grodzisko, obok którego odnaleziono osadę z epoki neolitu. W uroczysku Dębno, w okolicach Rawicza, znajduje się obelisk upamiętniający miejsce śmierci w 1863 roku Stefana Bobrowskiego - jednego z przywódców Powstania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Styczniowego.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Fujitsu\Desktop\ppp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0119"/>
            <a:ext cx="4860801" cy="3647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761035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316359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Walory przyrodnicze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700808"/>
            <a:ext cx="7772400" cy="496855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Walory przyrodnicze obszaru Nadleśnictwa wynikają z dominujących funkcji lasów w systemie ochrony przyrody i kształtowania środowiska naturalnego w lasach 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Państwowych i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są realizowane w Nadleśnictwie Piaski poprzez: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ustawowe formy ochrony przyrody,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lasy ochronne,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lasy gospodarcze.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 gruntach Nadleśnictwa Piaski reprezentowane są następujące formy ochrony przyrody: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rezerwaty przyrody (4 obiekty),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obszar chronionego krajobrazu,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obszary NATURA 2000 (2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pomniki przyrody ożywionej (32</a:t>
            </a:r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, - zespół przyrodniczo-krajobrazowy ,,Łęgi Mechlińskie"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pomniki przyrody nieożywionej (6),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- gatunki roślin, grzybów i zwierząt podlegających ochronie gatunkowej.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1264635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Gatunki chronione</a:t>
            </a:r>
            <a:endParaRPr lang="pl-PL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5184575"/>
          </a:xfrm>
        </p:spPr>
        <p:txBody>
          <a:bodyPr>
            <a:noAutofit/>
          </a:bodyPr>
          <a:lstStyle/>
          <a:p>
            <a:pPr algn="l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 terenie Nadleśnictwa Piaski stwierdzono występowanie: 14 gatunków roślin objętych ochroną ścisłą: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cis pospolity – Taxus baccata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jarząb brekinia – Sorbus torminalis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kruszczyk szerokolistny – Epipactis helleborine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lilia </a:t>
            </a:r>
            <a:r>
              <a:rPr lang="pl-PL" sz="2200" dirty="0" err="1">
                <a:latin typeface="Arial" panose="020B0604020202020204" pitchFamily="34" charset="0"/>
                <a:cs typeface="Arial" panose="020B0604020202020204" pitchFamily="34" charset="0"/>
              </a:rPr>
              <a:t>złotogłów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– Lilium martagon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listera jajowata – Listera ovata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mieczyk dachówkowaty – Gladiolus imbricatus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paprotka zwyczajna – Polypodium vulgare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podrzeń żebrowiec – Blechnum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spicant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przylaszczka pospolita – Hepatica nobilis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skrzyp olbrzymi – Equisetum telmateia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tajęża jednostronna – Goodyera repens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wawrzynek wilczełyko – Daphne mezereum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wiciokrzew pomorski – Lonicera periclymenum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— zawilec wielkokwiatowy – Anemone sylvestris</a:t>
            </a:r>
          </a:p>
          <a:p>
            <a:pPr algn="l"/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nauczyciel\Desktop\Lilia_zlotoglow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284984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79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r>
              <a:rPr lang="pl-PL" b="0" dirty="0" smtClean="0">
                <a:effectLst/>
              </a:rPr>
              <a:t>             </a:t>
            </a:r>
            <a:br>
              <a:rPr lang="pl-PL" b="0" dirty="0" smtClean="0">
                <a:effectLst/>
              </a:rPr>
            </a:br>
            <a:r>
              <a:rPr lang="pl-PL" b="0" dirty="0" smtClean="0">
                <a:effectLst/>
              </a:rPr>
              <a:t>         </a:t>
            </a:r>
            <a:br>
              <a:rPr lang="pl-PL" b="0" dirty="0" smtClean="0">
                <a:effectLst/>
              </a:rPr>
            </a:br>
            <a:r>
              <a:rPr lang="pl-PL" b="0" dirty="0" smtClean="0">
                <a:effectLst/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Lilia Złotogłów: 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Paprotka Zwyczajna: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Przylaszczka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Pospolita:                           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Zawilec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Wielokwiatowy: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  <a:t>                                  Wicikrzew pomorski:                              </a:t>
            </a:r>
            <a:br>
              <a:rPr lang="pl-PL" sz="2400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b="0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pl-PL" b="0" dirty="0" smtClean="0">
                <a:effectLst/>
              </a:rPr>
              <a:t/>
            </a:r>
            <a:br>
              <a:rPr lang="pl-PL" b="0" dirty="0" smtClean="0">
                <a:effectLst/>
              </a:rPr>
            </a:br>
            <a:endParaRPr lang="pl-PL" b="0" dirty="0">
              <a:effectLst/>
            </a:endParaRPr>
          </a:p>
        </p:txBody>
      </p:sp>
      <p:pic>
        <p:nvPicPr>
          <p:cNvPr id="3" name="Picture 2" descr="C:\Users\nauczyciel\Desktop\Lilia_zlotoglow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85728"/>
            <a:ext cx="2088232" cy="2784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http://www.mojpieknyogrod.pl/gfx/00/01/65/14/image-1ikgdjj_jpg/thumb_600x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3042756" cy="2033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http://fotoforum.gazeta.pl/photo/4/qd/ob/ogsi/oLCSG32YluvbN9C76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357694"/>
            <a:ext cx="2643174" cy="1982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0" name="Picture 6" descr="https://spk.parkilodzkie.pl/fotod--ParkiLodzkie.pl-przylaszczka-pospolita--718-cltr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286124"/>
            <a:ext cx="2763132" cy="2071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http://ogrodowo.eu/upload/images/media/600x_wiciokrzewserotina%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72008"/>
            <a:ext cx="2627337" cy="1915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	Nadleśnictwo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Piaski prowadzi sprzedaż drewna 19 gatunków drzew liściastych i iglastych, sadzonek 14 gatunków drzew i krzewów a także sezonowo choinek i stroiszu.</a:t>
            </a:r>
            <a:endParaRPr lang="pl-PL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om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420888"/>
            <a:ext cx="3005861" cy="20002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5" name="Picture 3" descr="C:\Users\Dom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78012"/>
            <a:ext cx="3943712" cy="22860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C:\Users\Dom\Desktop\prezentacja przyroda\image_gall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3214670" cy="24110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m\Desktop\prezentacja przyroda\image_gallery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422091">
            <a:off x="4907513" y="3629361"/>
            <a:ext cx="3224208" cy="2149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2146250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Arial" pitchFamily="34" charset="0"/>
                <a:cs typeface="Arial" pitchFamily="34" charset="0"/>
              </a:rPr>
              <a:t>	Na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terenie nadleśnictwa prowadzi się systematyczne odnowienia(zręby, holizny i płazowizny), zalesienia gruntów nieleśnych i nieużytków, podsadzenia produkcyjne, dolesienia luk i przerzedzeń, wprowadza podszyty pielęgnuje glebę i młodniki, melioruje.</a:t>
            </a:r>
            <a:endParaRPr lang="pl-PL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Dom\Desktop\prezentacja przyroda\zalesi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5307">
            <a:off x="309154" y="4010843"/>
            <a:ext cx="3517900" cy="264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Dom\Desktop\prezentacja przyroda\image_gallery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2515">
            <a:off x="2495558" y="2247155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235</TotalTime>
  <Words>55</Words>
  <Application>Microsoft Office PowerPoint</Application>
  <PresentationFormat>Pokaz na ekranie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Lasy w mojej okolicy</vt:lpstr>
      <vt:lpstr> Lasy Nadleśnictwa położone są w odległości od 40 do 100 km na południe od Poznania, na terenie sześciu powiatów (Śrem, Gostyń, Rawicz, Kościan, Krotoszyn i Jarocin) oraz osiemnastu gmin wielkopolskich.  Powierzchnia nadleśnictwa wynosi 19 861 ha (w tym powierzchnia leśna 19 081 ha).</vt:lpstr>
      <vt:lpstr> Nadleśnictwo utworzone zostało na początku 1945 roku. Pierwsza siedziba mieściła się w Pogorzeli, a od 1950 roku we wsi Strzelce Wielkie. Po kilku latach siedziba została przeniesiona do wsi Piaski, ale nazwa „Nadleśnictwo Strzelce Wielkie" przetrwała do 1966 roku. W 1972 roku do Nadleśnictwa Piaski przyłączono Nadleśnictwo Książ, a w 1979r Nadleśnictwo Rawicz.       </vt:lpstr>
      <vt:lpstr> Na terenie Nadleśnictwa znajduje się kilka miejsc ściśle związanych z historią regionu i Polski. Na terenie Leśnictwa Stawiszyn zachowało się wczesnośredniowieczne grodzisko, obok którego odnaleziono osadę z epoki neolitu. W uroczysku Dębno, w okolicach Rawicza, znajduje się obelisk upamiętniający miejsce śmierci w 1863 roku Stefana Bobrowskiego - jednego z przywódców Powstania Styczniowego.</vt:lpstr>
      <vt:lpstr>Walory przyrodnicze</vt:lpstr>
      <vt:lpstr>Gatunki chronione</vt:lpstr>
      <vt:lpstr>                                                      Lilia Złotogłów:     Paprotka Zwyczajna:                                                                                       Przylaszczka             Pospolita:                                                                                                                                                                                        Zawilec                                                                              Wielokwiatowy:                                   Wicikrzew pomorski:                                    </vt:lpstr>
      <vt:lpstr> Nadleśnictwo Piaski prowadzi sprzedaż drewna 19 gatunków drzew liściastych i iglastych, sadzonek 14 gatunków drzew i krzewów a także sezonowo choinek i stroiszu.</vt:lpstr>
      <vt:lpstr> Na terenie nadleśnictwa prowadzi się systematyczne odnowienia(zręby, holizny i płazowizny), zalesienia gruntów nieleśnych i nieużytków, podsadzenia produkcyjne, dolesienia luk i przerzedzeń, wprowadza podszyty pielęgnuje glebę i młodniki, melioruje.</vt:lpstr>
      <vt:lpstr>             Źródła: www.piaski.poznan.lasy.gov.pl/ http://srodowisko-przyjazne-tobie.bloog.pl www.szczytno.olsztyn.lasy.gov.pl  Autorzy: Hubert Genderka Piotr Głaz Tomasz Wojciechowski  Nazwa szkoły: Zespół Szkół im. Ks. Abp. Antoniego Baraniaka w Mchach  Klasa: VI  Kategoria: szkoła podstawowa  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Lasy w mojej okolicy</dc:title>
  <dc:creator>Dom</dc:creator>
  <cp:lastModifiedBy>PC</cp:lastModifiedBy>
  <cp:revision>31</cp:revision>
  <dcterms:created xsi:type="dcterms:W3CDTF">2016-04-15T14:54:23Z</dcterms:created>
  <dcterms:modified xsi:type="dcterms:W3CDTF">2016-04-28T12:49:38Z</dcterms:modified>
</cp:coreProperties>
</file>