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1F17-FDDD-4DF7-A5E2-B9D4BD512423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17FF-2BC8-48EA-BF5C-DAFED7CA9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Autofit/>
          </a:bodyPr>
          <a:lstStyle/>
          <a:p>
            <a:r>
              <a:rPr lang="pl-PL" sz="7200" dirty="0" smtClean="0">
                <a:latin typeface="Monotype Corsiva" pitchFamily="66" charset="0"/>
                <a:cs typeface="Times New Roman" pitchFamily="18" charset="0"/>
              </a:rPr>
              <a:t>Bawimy się i uczymy razem </a:t>
            </a:r>
            <a:br>
              <a:rPr lang="pl-PL" sz="72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pl-PL" sz="7200" dirty="0" smtClean="0">
                <a:latin typeface="Monotype Corsiva" pitchFamily="66" charset="0"/>
                <a:cs typeface="Times New Roman" pitchFamily="18" charset="0"/>
              </a:rPr>
              <a:t>z Nadleśnictwem Przasnysz</a:t>
            </a:r>
            <a:endParaRPr lang="pl-PL" sz="72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608512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Prezentację przygotowały: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Katarzyna Gąsiorowska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Maria Dec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Anna Kapuścińska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Szkoła Podstawowa w Dzierzgowie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klasa czwarta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Kategoria: szkoła podstawowa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          (klasy IV – VI)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160239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Monotype Corsiva" pitchFamily="66" charset="0"/>
              </a:rPr>
              <a:t>Nadleśnictwo Przasnysz leży w północnej części województwa mazowieckiego, na terenie trzech powiatów: przasnyskiego, mławskiego i ciechanowskiego. Część północna i środkowa nadleśnictwa jest zaliczana do ciekawych form przyrodniczych </a:t>
            </a:r>
            <a:br>
              <a:rPr lang="pl-PL" sz="2400" dirty="0" smtClean="0">
                <a:latin typeface="Monotype Corsiva" pitchFamily="66" charset="0"/>
              </a:rPr>
            </a:br>
            <a:r>
              <a:rPr lang="pl-PL" sz="2400" dirty="0" smtClean="0">
                <a:latin typeface="Monotype Corsiva" pitchFamily="66" charset="0"/>
              </a:rPr>
              <a:t>z pofalowanym krajobrazem morenowym; część południową zajmują tereny równinne o typowo rolniczym charakterze. </a:t>
            </a:r>
            <a:endParaRPr lang="pl-PL" sz="2400" dirty="0">
              <a:latin typeface="Monotype Corsiva" pitchFamily="66" charset="0"/>
            </a:endParaRPr>
          </a:p>
        </p:txBody>
      </p:sp>
      <p:pic>
        <p:nvPicPr>
          <p:cNvPr id="3" name="Picture 4" descr="http://encyklopedia.warmia.mazury.pl/images/d/dc/Przasnys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4536504" cy="41291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76871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Monotype Corsiva" pitchFamily="66" charset="0"/>
              </a:rPr>
              <a:t>1/3 Nadleśnictwa Przasnysz pokryta jest lasem. Możemy tu odpoczywać, uprawiać sporty, podziwiać przyrodę, zbierać grzyby i owoce runa leśnego.</a:t>
            </a:r>
            <a:endParaRPr lang="pl-PL" sz="2800" dirty="0">
              <a:latin typeface="Monotype Corsiva" pitchFamily="66" charset="0"/>
            </a:endParaRPr>
          </a:p>
        </p:txBody>
      </p:sp>
      <p:pic>
        <p:nvPicPr>
          <p:cNvPr id="16386" name="Picture 2" descr="E:\Zdjęcia\Żurawie\DSC01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4416491" cy="331236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416152" cy="33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376264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Monotype Corsiva" pitchFamily="66" charset="0"/>
              </a:rPr>
              <a:t>Terenowa Izba Edukacji Przyrodniczo – Leśnej znajduje się na terenie leśnym oddalonym o 1 kilometr od miejscowości Dzierzgowo, w której znajduje się nasza szkoła. Tutaj spotykamy się na zajęciach terenowych z przyrody, imprezach okolicznościowych, a także spędzamy czas wolny.</a:t>
            </a:r>
            <a:endParaRPr lang="pl-PL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Mama\Pulpit\nowe zdjęcia\Obraz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744416" cy="2808312"/>
          </a:xfrm>
          <a:prstGeom prst="rect">
            <a:avLst/>
          </a:prstGeom>
          <a:noFill/>
        </p:spPr>
      </p:pic>
      <p:pic>
        <p:nvPicPr>
          <p:cNvPr id="17411" name="Picture 3" descr="C:\Documents and Settings\Mama\Pulpit\nowe zdjęcia\Obraz 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3744416" cy="2808312"/>
          </a:xfrm>
          <a:prstGeom prst="rect">
            <a:avLst/>
          </a:prstGeom>
          <a:noFill/>
        </p:spPr>
      </p:pic>
      <p:pic>
        <p:nvPicPr>
          <p:cNvPr id="17412" name="Picture 4" descr="C:\Documents and Settings\Mama\Pulpit\nowe zdjęcia\Obraz 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3744416" cy="2808312"/>
          </a:xfrm>
          <a:prstGeom prst="rect">
            <a:avLst/>
          </a:prstGeom>
          <a:noFill/>
        </p:spPr>
      </p:pic>
      <p:pic>
        <p:nvPicPr>
          <p:cNvPr id="17413" name="Picture 5" descr="C:\Documents and Settings\Mama\Pulpit\nowe zdjęcia\Obraz 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3" y="3284984"/>
            <a:ext cx="3840427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16223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Monotype Corsiva" pitchFamily="66" charset="0"/>
              </a:rPr>
              <a:t>Nadleśnictwo Przasnysz przypomina o trudnej historii Polski kultywując pamięć o żołnierzach wyklętych.</a:t>
            </a:r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18434" name="Picture 2" descr="E:\Moje obrazy\gmina Dzierzgowo 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2857198" cy="38099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latin typeface="Monotype Corsiva" pitchFamily="66" charset="0"/>
              </a:rPr>
              <a:t>Nadleśnictwo Przasnysz specjalizuje się                 w budowaniu obiektów retencyjnych co wpływa na zatrzymywanie wody w lasach, odtwarzanie i ochronę cennych siedlisk nieleśnych np. torfowisk a także odnowę wilgotnych ekosystemów leśnych. Działania  te przywróciły warunki bytowania rzadkich           i chronionych gatunków zwierząt.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Zdjęcia\Żurawie\DSC01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056451" cy="309634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5575" y="-315415"/>
            <a:ext cx="316835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6632"/>
            <a:ext cx="439214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4392488" cy="31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43990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4180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427984" cy="35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4644008" y="3501008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Monotype Corsiva" pitchFamily="66" charset="0"/>
                <a:cs typeface="Times New Roman" pitchFamily="18" charset="0"/>
              </a:rPr>
              <a:t>Mariusz Rostkowski Leśniczy Leśnictwa Dzierzgowo jest częstym gościem uczniów naszej szkoły. Popularyzuje wiedzę                              o Nadleśnictwie Przasnysz, rozbudza wśród uczniów zainteresowania florą i fauną okolic Dzierzgowa, zachęca do odkrywania tajemnic pobliskich lasów. Fascynacją przyrodą i pracą na rzecz jej ochrony p. leśniczy „zaraża” wszystkich uczniów Szkoły Podstawowej </a:t>
            </a:r>
          </a:p>
          <a:p>
            <a:pPr algn="just"/>
            <a:r>
              <a:rPr lang="pl-PL" dirty="0" smtClean="0">
                <a:latin typeface="Monotype Corsiva" pitchFamily="66" charset="0"/>
                <a:cs typeface="Times New Roman" pitchFamily="18" charset="0"/>
              </a:rPr>
              <a:t>w Dzierzgowie.</a:t>
            </a:r>
            <a:endParaRPr lang="pl-PL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219</Words>
  <Application>Microsoft Office PowerPoint</Application>
  <PresentationFormat>Pokaz na ekranie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Bawimy się i uczymy razem  z Nadleśnictwem Przasnysz</vt:lpstr>
      <vt:lpstr>Nadleśnictwo Przasnysz leży w północnej części województwa mazowieckiego, na terenie trzech powiatów: przasnyskiego, mławskiego i ciechanowskiego. Część północna i środkowa nadleśnictwa jest zaliczana do ciekawych form przyrodniczych  z pofalowanym krajobrazem morenowym; część południową zajmują tereny równinne o typowo rolniczym charakterze. </vt:lpstr>
      <vt:lpstr>1/3 Nadleśnictwa Przasnysz pokryta jest lasem. Możemy tu odpoczywać, uprawiać sporty, podziwiać przyrodę, zbierać grzyby i owoce runa leśnego.</vt:lpstr>
      <vt:lpstr>Terenowa Izba Edukacji Przyrodniczo – Leśnej znajduje się na terenie leśnym oddalonym o 1 kilometr od miejscowości Dzierzgowo, w której znajduje się nasza szkoła. Tutaj spotykamy się na zajęciach terenowych z przyrody, imprezach okolicznościowych, a także spędzamy czas wolny.</vt:lpstr>
      <vt:lpstr>Slajd 5</vt:lpstr>
      <vt:lpstr>Nadleśnictwo Przasnysz przypomina o trudnej historii Polski kultywując pamięć o żołnierzach wyklętych.</vt:lpstr>
      <vt:lpstr>Nadleśnictwo Przasnysz specjalizuje się                 w budowaniu obiektów retencyjnych co wpływa na zatrzymywanie wody w lasach, odtwarzanie i ochronę cennych siedlisk nieleśnych np. torfowisk a także odnowę wilgotnych ekosystemów leśnych. Działania  te przywróciły warunki bytowania rzadkich           i chronionych gatunków zwierząt.  </vt:lpstr>
      <vt:lpstr>Slajd 8</vt:lpstr>
      <vt:lpstr>Slajd 9</vt:lpstr>
      <vt:lpstr>Prezentację przygotowały: Katarzyna Gąsiorowska Maria Dec Anna Kapuścińska  Szkoła Podstawowa w Dzierzgowie klasa czwarta Kategoria: szkoła podstawowa                (klasy IV – VI)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Bawimy się i uczymy razem  z Nadleśnictwem Przasnysz</dc:title>
  <dc:creator>x</dc:creator>
  <cp:lastModifiedBy>x</cp:lastModifiedBy>
  <cp:revision>18</cp:revision>
  <dcterms:created xsi:type="dcterms:W3CDTF">2016-04-20T17:26:16Z</dcterms:created>
  <dcterms:modified xsi:type="dcterms:W3CDTF">2016-04-28T16:42:15Z</dcterms:modified>
</cp:coreProperties>
</file>