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7" r:id="rId7"/>
    <p:sldId id="272" r:id="rId8"/>
    <p:sldId id="270" r:id="rId9"/>
    <p:sldId id="268" r:id="rId10"/>
    <p:sldId id="27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5CB4"/>
    <a:srgbClr val="1F0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19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275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622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18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1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06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227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28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4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2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39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0EAC-9A22-46E2-9646-AF66390F4E3C}" type="datetimeFigureOut">
              <a:rPr lang="pl-PL" smtClean="0"/>
              <a:pPr/>
              <a:t>2016-03-01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46F8-1CBA-4A91-AEB4-32329947AF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2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35282" y="2531614"/>
            <a:ext cx="893271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endParaRPr lang="pl-PL" sz="3600" kern="10" spc="0" dirty="0" smtClean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  <a:p>
            <a:pPr algn="ctr" rtl="0">
              <a:buNone/>
            </a:pPr>
            <a:endParaRPr lang="pl-PL" sz="3600" kern="1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 rtl="0">
              <a:buNone/>
            </a:pPr>
            <a:r>
              <a:rPr lang="pl-PL" sz="3600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Nasze </a:t>
            </a:r>
            <a:r>
              <a:rPr lang="pl-PL" sz="3600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Nadleśnictwo </a:t>
            </a:r>
          </a:p>
          <a:p>
            <a:pPr algn="ctr" rtl="0">
              <a:buNone/>
            </a:pPr>
            <a:endParaRPr lang="pl-PL" sz="3600" kern="10" spc="0" dirty="0" smtClean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  <a:p>
            <a:pPr algn="ctr" rtl="0">
              <a:buNone/>
            </a:pPr>
            <a:r>
              <a:rPr lang="pl-PL" sz="3600" kern="10" spc="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Nadleśnictwo Płock</a:t>
            </a:r>
            <a:endParaRPr lang="pl-PL" sz="36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Obraz 4" descr="20160221_152730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507855" y="3125498"/>
            <a:ext cx="4843780" cy="3618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577598" y="5435599"/>
            <a:ext cx="25458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0" dirty="0" smtClean="0">
                <a:solidFill>
                  <a:srgbClr val="145CB4"/>
                </a:solidFill>
                <a:latin typeface="Gabriola" pitchFamily="82" charset="0"/>
              </a:rPr>
              <a:t>Bielska 24</a:t>
            </a:r>
            <a:endParaRPr lang="pl-PL" sz="6000" dirty="0">
              <a:solidFill>
                <a:srgbClr val="145CB4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30746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710249" y="996779"/>
            <a:ext cx="622780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endParaRPr kumimoji="0" lang="pl-PL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Dziękujemy za uwagę 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endParaRPr lang="pl-PL" sz="24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endParaRPr lang="pl-PL" sz="2400" b="1" u="sng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endParaRPr kumimoji="0" lang="pl-PL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Pracę wykonali uczniowie:</a:t>
            </a:r>
            <a:endParaRPr kumimoji="0" lang="pl-PL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1. Kamil Centkowski klasa VI</a:t>
            </a:r>
            <a:endParaRPr kumimoji="0" lang="pl-PL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2. Justyna Centkowska klasa V</a:t>
            </a:r>
            <a:endParaRPr kumimoji="0" lang="pl-PL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3. Sebastian Lubiński klasa IV</a:t>
            </a:r>
            <a:endParaRPr kumimoji="0" lang="pl-PL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Szkoła Podstawowa im. A. Mickiewicza </a:t>
            </a:r>
            <a:br>
              <a:rPr kumimoji="0" lang="pl-PL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w Bożewie, 09-215 Bożewo.</a:t>
            </a:r>
            <a:endParaRPr kumimoji="0" lang="pl-PL" sz="3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50937" y="0"/>
            <a:ext cx="11649205" cy="6529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4000" b="1" dirty="0" smtClean="0"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Nadleśnictwo Płock</a:t>
            </a:r>
            <a:r>
              <a:rPr lang="pl-PL" sz="4000" dirty="0" smtClean="0"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obejmuje zasięgiem terytorialnym 238389,30 ha, w 18 gminach powiatów płockiego, płońskiego i sierpeckiego województwa mazowieckiego.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4000" dirty="0" smtClean="0"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Nadleśnictwo Płock w obecnych granicach zostało utworzone dn. 1.01.1979 roku w wyniku dostosowywania jednostek gospodarczych Lasów Państwowych do nowego podziału administracyjnego kraju. Powstało po połączeniu Nadleśnictwa Płock z Nadleśnictwem Sierpc (6,5 leśnictw) </a:t>
            </a:r>
            <a:br>
              <a:rPr lang="pl-PL" sz="4000" dirty="0" smtClean="0"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dirty="0" smtClean="0">
                <a:effectLst/>
                <a:latin typeface="Gabriola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 korektach granic z sąsiednimi nadleśnictwami (Dwukoły, Ciechanów, Skrwilno, Płońsk).</a:t>
            </a:r>
            <a:endParaRPr lang="pl-PL" sz="4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61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5691"/>
            <a:ext cx="1195431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Lasy Nadleśnictwa Płock położone są w dwóch krainach przyrodniczo - leśnych:</a:t>
            </a:r>
          </a:p>
          <a:p>
            <a:pPr algn="just"/>
            <a:r>
              <a:rPr lang="pl-PL" sz="3200" b="1" dirty="0" smtClean="0">
                <a:latin typeface="Gabriola" pitchFamily="82" charset="0"/>
              </a:rPr>
              <a:t>I Krainie Wielkopolsko-Pomorskiej</a:t>
            </a:r>
            <a:r>
              <a:rPr lang="pl-PL" sz="3200" dirty="0" smtClean="0">
                <a:latin typeface="Gabriola" pitchFamily="82" charset="0"/>
              </a:rPr>
              <a:t> w 3 Dzielnicy Pojezierza Chełmińsko Dobrzyńskiego (leśnictwa: Sikórz, Szczutowo, Mościska, Zglenice, częściowo Sierpc) i 5 Dzielnicy Kotliny Toruńsko-Płockiej (Leśnictwo Brwilno),</a:t>
            </a:r>
          </a:p>
          <a:p>
            <a:pPr algn="just"/>
            <a:r>
              <a:rPr lang="pl-PL" sz="3200" b="1" dirty="0" smtClean="0">
                <a:latin typeface="Gabriola" pitchFamily="82" charset="0"/>
              </a:rPr>
              <a:t>II Krainie Mazowiecko-Podlaskiej</a:t>
            </a:r>
            <a:r>
              <a:rPr lang="pl-PL" sz="3200" dirty="0" smtClean="0">
                <a:latin typeface="Gabriola" pitchFamily="82" charset="0"/>
              </a:rPr>
              <a:t> w 1 Dzielnicy Niziny Północno-Mazowieckiej (Słupca, Drobin, część wschodnia leśnictw: Sierpc, Gozdowo) i 2 Dzielnicy Puszczy Kampinoskiej </a:t>
            </a:r>
          </a:p>
          <a:p>
            <a:pPr algn="just"/>
            <a:r>
              <a:rPr lang="pl-PL" sz="3200" dirty="0" smtClean="0">
                <a:latin typeface="Gabriola" pitchFamily="82" charset="0"/>
              </a:rPr>
              <a:t>( leśnictwa: Słupno, Miszewo, Brody, Podgórze).  Przeważająca część obszaru Nadleśnictwa leży na terenie równinnym, tylko w uroczysku Niesłuchowo teren jest falisty, tarasowato obniżający się w kierunku Wisły. </a:t>
            </a:r>
          </a:p>
          <a:p>
            <a:pPr algn="just"/>
            <a:r>
              <a:rPr lang="pl-PL" sz="3200" dirty="0" smtClean="0">
                <a:latin typeface="Gabriola" pitchFamily="82" charset="0"/>
              </a:rPr>
              <a:t>Podobnie pagórkowate tereny uroczyska Sikórz i Srebrna wraz z wąsko i głęboko wciętą doliną  rzeki Skrwy.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85598"/>
      </p:ext>
    </p:extLst>
  </p:cSld>
  <p:clrMapOvr>
    <a:masterClrMapping/>
  </p:clrMapOvr>
  <p:transition spd="med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77795" y="1087395"/>
            <a:ext cx="471204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Odnawianie lasu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jest to proces powstania w sposób naturalny lub sztuczny młodego pokolenia drzew, które w miarę swojego rozwoju i wzrostu w przyszłości wybierać będą istotny wpływ na kształtowanie się środowiska leśnego.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3" name="Obraz 2" descr="SAM_537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6485" y="405218"/>
            <a:ext cx="5075830" cy="3806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367847" y="5593492"/>
            <a:ext cx="42095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Naturalne odnowienie lasu.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AM_538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" y="807308"/>
            <a:ext cx="4763942" cy="3748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2994" y="5288340"/>
            <a:ext cx="118624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Sztuczne odnowienie lasu.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Zalesianie</a:t>
            </a: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- proces wprowadzenia lasu na powierzchnie inne niż leśne, np. na nieużytki polne, wydmy oraz powierzchnie zdegradowane działalnością człowieka w celu przywrócenia im naturalnych warunków panujących w kompleksie  bioekologicznym.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4" name="Obraz 3" descr="2016-02-21 15.29.14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570830" y="952501"/>
            <a:ext cx="2800350" cy="31242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703503" y="4315252"/>
            <a:ext cx="4464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b="1" i="1" dirty="0" smtClean="0">
                <a:latin typeface="Gabriola" pitchFamily="82" charset="0"/>
              </a:rPr>
              <a:t>Nadleśnictwo Płock- mapka</a:t>
            </a:r>
            <a:endParaRPr lang="pl-PL" sz="4000" i="1" dirty="0">
              <a:latin typeface="Gabriola" pitchFamily="8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72065" y="1342769"/>
            <a:ext cx="3962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Walory lasu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- rozległe zwarte kompleksy leśne Nadleśnictwa Płock obfitują w grzyby i jagody, piękną przyrodą oraz czystym powietrzem kuszą.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3" name="Obraz 2" descr="SAM_54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7303" y="0"/>
            <a:ext cx="3621714" cy="2837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Obraz 3" descr="SAM_5403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6165" y="3501081"/>
            <a:ext cx="3582852" cy="2871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0087" y="387180"/>
            <a:ext cx="1151649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Osoby zatrudnione w Nadleśnictwie Płock: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Nadleśniczy Nadleśnictwa Płock-mgr. inż. Zbigniew Suchodolski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Zastępca Nadleśniczego Nadleśnictwa Płock-mgr. inż. Marek Włoczkowski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Inżynier Nadzoru-mgr. inż. Adam Iller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endParaRPr lang="pl-PL" sz="2800" dirty="0" smtClean="0">
              <a:latin typeface="Gabriola" pitchFamily="8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endParaRPr lang="pl-PL" sz="2800" dirty="0" smtClean="0">
              <a:latin typeface="Gabriola" pitchFamily="82" charset="0"/>
              <a:cs typeface="Times New Roman" pitchFamily="18" charset="0"/>
            </a:endParaRPr>
          </a:p>
          <a:p>
            <a:pPr algn="just"/>
            <a:r>
              <a:rPr lang="pl-PL" sz="2800" dirty="0" smtClean="0">
                <a:latin typeface="Gabriola" pitchFamily="82" charset="0"/>
              </a:rPr>
              <a:t> </a:t>
            </a:r>
            <a:r>
              <a:rPr lang="pl-PL" sz="2800" b="1" dirty="0" smtClean="0">
                <a:latin typeface="Gabriola" pitchFamily="82" charset="0"/>
              </a:rPr>
              <a:t>Ważne tematy.</a:t>
            </a:r>
            <a:endParaRPr lang="pl-PL" sz="2800" dirty="0" smtClean="0">
              <a:latin typeface="Gabriola" pitchFamily="82" charset="0"/>
            </a:endParaRPr>
          </a:p>
          <a:p>
            <a:pPr algn="just"/>
            <a:r>
              <a:rPr lang="pl-PL" sz="2800" dirty="0" smtClean="0">
                <a:latin typeface="Gabriola" pitchFamily="82" charset="0"/>
              </a:rPr>
              <a:t>Szkółka leśna Nadleśnictwa Płock położona jest w miejscowości Gałki w gm. Mała Wieś. Na terenie szkółki są cztery kwatery. Szkółka posiada deszczownię stałą, której integralną częścią jest zbiornik wodny służący również do celów przeciwpożarowych, kompostownię z utwardzonymi drogami.</a:t>
            </a:r>
          </a:p>
          <a:p>
            <a:pPr algn="just"/>
            <a:r>
              <a:rPr lang="pl-PL" sz="2800" dirty="0" smtClean="0">
                <a:latin typeface="Gabriola" pitchFamily="82" charset="0"/>
              </a:rPr>
              <a:t>  Produkuje 30 gatunków drzew i krzewów na potrzeby Nadleśnictwa jak również na sprzedaż.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00645" y="378941"/>
            <a:ext cx="80730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Mały wolno płynący strumyk dodaje pięknego uroku naszemu laskowi.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3" name="Obraz 2" descr="SAM_538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73024" y="1598244"/>
            <a:ext cx="4569117" cy="35668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66120" y="2166553"/>
            <a:ext cx="383059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Często wraz z kolegami spędzamy w nim wolny swój czas bawiąc się w różne gry i zabawy. Jesienią zbieramy grzyby, zimą zjeżdżamy z górki. 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 Las to życie - życie to my.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3" name="Obraz 2" descr="SAM_5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502" y="477794"/>
            <a:ext cx="3476368" cy="27814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5099221" y="2117125"/>
            <a:ext cx="18864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32025" algn="l"/>
              </a:tabLst>
            </a:pPr>
            <a: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Galeria zdjęć.</a:t>
            </a:r>
            <a:endParaRPr kumimoji="0" lang="pl-PL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5" name="Obraz 4" descr="SAM_538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49739" y="502509"/>
            <a:ext cx="3578434" cy="2907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az 5" descr="SAM_539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4288" y="4032422"/>
            <a:ext cx="3512297" cy="2825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az 6" descr="SAM_5401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36924" y="4036540"/>
            <a:ext cx="3591250" cy="2821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Tm="0">
    <p:plus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462</Words>
  <Application>Microsoft Office PowerPoint</Application>
  <PresentationFormat>Panoramiczny</PresentationFormat>
  <Paragraphs>42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Gabriola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UCZESTNIK</dc:creator>
  <cp:lastModifiedBy>Komputer</cp:lastModifiedBy>
  <cp:revision>21</cp:revision>
  <dcterms:created xsi:type="dcterms:W3CDTF">2016-02-26T07:26:02Z</dcterms:created>
  <dcterms:modified xsi:type="dcterms:W3CDTF">2016-03-01T10:08:03Z</dcterms:modified>
</cp:coreProperties>
</file>