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8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2000">
                <a:latin typeface="Arial"/>
              </a:rPr>
              <a:t>Kliknij, aby edytować format notatek</a:t>
            </a:r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>
                <a:latin typeface="Times New Roman"/>
              </a:rPr>
              <a:t>&lt;główka&gt;</a:t>
            </a:r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l-PL" sz="1400">
                <a:latin typeface="Times New Roman"/>
              </a:rPr>
              <a:t>&lt;data/godzina&gt;</a:t>
            </a:r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l-PL" sz="1400">
                <a:latin typeface="Times New Roman"/>
              </a:rPr>
              <a:t>&lt;stopka&gt;</a:t>
            </a:r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48BD818-7A82-478D-A504-73C1D9A67D04}" type="slidenum">
              <a:rPr lang="pl-PL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4DE126E-C49C-4BC2-8058-77366E45332B}" type="slidenum">
              <a:rPr lang="pl-PL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Obraz 3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2" name="Obraz 7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713A-76B1-4D0B-A62E-CFA863AB4EEF}" type="datetimeFigureOut">
              <a:rPr lang="pl-PL" smtClean="0"/>
              <a:t>2016-04-29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E860-FB14-44BC-BEBC-08589AA7EEF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595800" y="4083120"/>
            <a:ext cx="4862520" cy="233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523800" y="785880"/>
            <a:ext cx="5947200" cy="25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8000" b="1" strike="noStrike">
                <a:solidFill>
                  <a:srgbClr val="00B050"/>
                </a:solidFill>
                <a:latin typeface="Calibri Light"/>
              </a:rPr>
              <a:t>Nadleśnictwo Ciechanów</a:t>
            </a:r>
            <a:endParaRPr/>
          </a:p>
        </p:txBody>
      </p:sp>
    </p:spTree>
  </p:cSld>
  <p:clrMapOvr>
    <a:masterClrMapping/>
  </p:clrMapOvr>
  <p:transition spd="slow" advTm="3000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9600" b="1" strike="noStrike">
                <a:solidFill>
                  <a:srgbClr val="00B050"/>
                </a:solidFill>
                <a:latin typeface="Calibri Light"/>
                <a:ea typeface="DejaVu Sans"/>
              </a:rPr>
              <a:t>Koniec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309522" y="1714488"/>
            <a:ext cx="5429288" cy="3365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400" b="1" dirty="0">
                <a:solidFill>
                  <a:srgbClr val="000000"/>
                </a:solidFill>
              </a:rPr>
              <a:t>Autorzy:</a:t>
            </a:r>
            <a:endParaRPr lang="pl-PL" sz="2400" b="1" dirty="0" smtClean="0"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pl-PL" sz="2800" dirty="0">
                <a:solidFill>
                  <a:srgbClr val="000000"/>
                </a:solidFill>
              </a:rPr>
              <a:t> Milena Bialik kl. VI</a:t>
            </a:r>
            <a:endParaRPr lang="pl-PL" sz="2800" dirty="0" smtClean="0"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pl-PL" sz="2400" dirty="0">
                <a:solidFill>
                  <a:srgbClr val="000000"/>
                </a:solidFill>
              </a:rPr>
              <a:t> Wiktoria Kozicka kl. VI</a:t>
            </a:r>
            <a:endParaRPr lang="pl-PL" sz="2400" dirty="0" smtClean="0"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pl-PL" sz="2400" dirty="0">
                <a:solidFill>
                  <a:srgbClr val="000000"/>
                </a:solidFill>
              </a:rPr>
              <a:t> Natalia Muczyńska </a:t>
            </a:r>
            <a:r>
              <a:rPr lang="pl-PL" sz="2400" dirty="0" err="1">
                <a:solidFill>
                  <a:srgbClr val="000000"/>
                </a:solidFill>
              </a:rPr>
              <a:t>kl.VI</a:t>
            </a:r>
            <a:endParaRPr lang="pl-PL" sz="24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pl-PL" sz="2400" b="1" dirty="0" smtClean="0">
                <a:solidFill>
                  <a:srgbClr val="000000"/>
                </a:solidFill>
                <a:latin typeface="Arial"/>
                <a:ea typeface="DejaVu Sans"/>
              </a:rPr>
              <a:t>Szkoła Podstawowa w </a:t>
            </a:r>
            <a:r>
              <a:rPr lang="pl-PL" sz="2400" b="1" dirty="0" err="1" smtClean="0">
                <a:solidFill>
                  <a:srgbClr val="000000"/>
                </a:solidFill>
                <a:latin typeface="Arial"/>
                <a:ea typeface="DejaVu Sans"/>
              </a:rPr>
              <a:t>Gumowie</a:t>
            </a:r>
            <a:r>
              <a:rPr lang="pl-PL" sz="2400" b="1" dirty="0" smtClean="0">
                <a:solidFill>
                  <a:srgbClr val="000000"/>
                </a:solidFill>
                <a:latin typeface="Arial"/>
                <a:ea typeface="DejaVu Sans"/>
              </a:rPr>
              <a:t>  im. 11Pułku Ułanów Legionowych</a:t>
            </a:r>
          </a:p>
          <a:p>
            <a:pPr>
              <a:lnSpc>
                <a:spcPct val="100000"/>
              </a:lnSpc>
              <a:buFont typeface="Wingdings" charset="2"/>
              <a:buChar char=""/>
            </a:pPr>
            <a:endParaRPr/>
          </a:p>
          <a:p>
            <a:pPr>
              <a:lnSpc>
                <a:spcPct val="100000"/>
              </a:lnSpc>
            </a:pPr>
            <a:r>
              <a:rPr lang="pl-PL" dirty="0" smtClean="0"/>
              <a:t>Kategoria: szkoły </a:t>
            </a:r>
            <a:r>
              <a:rPr lang="pl-PL" dirty="0" err="1" smtClean="0"/>
              <a:t>podsatawowe</a:t>
            </a:r>
            <a:r>
              <a:rPr lang="pl-PL" smtClean="0"/>
              <a:t> klasy </a:t>
            </a:r>
            <a:r>
              <a:rPr lang="pl-PL" dirty="0" smtClean="0"/>
              <a:t>4-6</a:t>
            </a:r>
            <a:endParaRPr/>
          </a:p>
        </p:txBody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5881680" y="2143080"/>
            <a:ext cx="5030280" cy="402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9600" strike="noStrike">
                <a:solidFill>
                  <a:srgbClr val="0070C0"/>
                </a:solidFill>
                <a:latin typeface="Calibri Light"/>
                <a:ea typeface="DejaVu Sans"/>
              </a:rPr>
              <a:t>Pomniki przyrody </a:t>
            </a:r>
            <a:endParaRPr/>
          </a:p>
        </p:txBody>
      </p:sp>
      <p:pic>
        <p:nvPicPr>
          <p:cNvPr id="83" name="Picture 2"/>
          <p:cNvPicPr/>
          <p:nvPr/>
        </p:nvPicPr>
        <p:blipFill>
          <a:blip r:embed="rId2"/>
          <a:stretch/>
        </p:blipFill>
        <p:spPr>
          <a:xfrm>
            <a:off x="3309840" y="2143080"/>
            <a:ext cx="5786280" cy="417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92800" y="20952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strike="noStrike">
                <a:solidFill>
                  <a:srgbClr val="0D0D0D"/>
                </a:solidFill>
                <a:latin typeface="Calibri Light"/>
                <a:ea typeface="DejaVu Sans"/>
              </a:rPr>
              <a:t>Dąb szypułkowy </a:t>
            </a:r>
            <a:endParaRPr/>
          </a:p>
        </p:txBody>
      </p:sp>
      <p:pic>
        <p:nvPicPr>
          <p:cNvPr id="85" name="Symbol zastępczy zawartości 3"/>
          <p:cNvPicPr/>
          <p:nvPr/>
        </p:nvPicPr>
        <p:blipFill>
          <a:blip r:embed="rId2"/>
          <a:stretch/>
        </p:blipFill>
        <p:spPr>
          <a:xfrm>
            <a:off x="478800" y="1554120"/>
            <a:ext cx="4306680" cy="507168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5543640" y="2122560"/>
            <a:ext cx="610020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Dąb szypułkowy- znajduję się  w Leśnictwie Sulerzyż Uroczysko ,,Śmiecin’’, powiat ciechanowski, gmina Ciechanów. Miejscowość położenia pomnika to Ciechanów. Data publikacji: 07.09.2008r. Obwód jego pnia wynosi 300 cm. Wysokość tego Dębu jest równa 19 metrów. Jego nazwa gatunkowa w języku łacińskim brzmi Quercus robur.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5543640" y="2961000"/>
            <a:ext cx="6857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</p:txBody>
      </p:sp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792000" y="2880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strike="noStrike">
                <a:solidFill>
                  <a:srgbClr val="000000"/>
                </a:solidFill>
                <a:latin typeface="Calibri Light"/>
                <a:ea typeface="DejaVu Sans"/>
              </a:rPr>
              <a:t>Głaz narzutowy „Żółw”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6848640" y="2473560"/>
            <a:ext cx="4671360" cy="30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Głaz narzutowy ,,Żółw’’- Znajduje się w Leśnictwie Lekowo, gmina Regimin. Data publikacji na pomnik przyrody 07.09.2008r. Obwód głazu wynosi 1075cm. Wysokość skały to 1,4m.</a:t>
            </a:r>
            <a:endParaRPr/>
          </a:p>
        </p:txBody>
      </p:sp>
      <p:pic>
        <p:nvPicPr>
          <p:cNvPr id="90" name="Symbol zastępczy zawartości 9"/>
          <p:cNvPicPr/>
          <p:nvPr/>
        </p:nvPicPr>
        <p:blipFill>
          <a:blip r:embed="rId2"/>
          <a:stretch/>
        </p:blipFill>
        <p:spPr>
          <a:xfrm>
            <a:off x="419760" y="1852200"/>
            <a:ext cx="5801040" cy="435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09640" y="2142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pl-PL" sz="6000" strike="noStrike">
                <a:solidFill>
                  <a:srgbClr val="000000"/>
                </a:solidFill>
                <a:latin typeface="Calibri Light"/>
                <a:ea typeface="DejaVu Sans"/>
              </a:rPr>
              <a:t>Dąb szypułkowy ,,Uparty Mazur’’</a:t>
            </a:r>
            <a:endParaRPr/>
          </a:p>
        </p:txBody>
      </p:sp>
      <p:pic>
        <p:nvPicPr>
          <p:cNvPr id="92" name="Symbol zastępczy zawartości 3"/>
          <p:cNvPicPr/>
          <p:nvPr/>
        </p:nvPicPr>
        <p:blipFill>
          <a:blip r:embed="rId2"/>
          <a:stretch/>
        </p:blipFill>
        <p:spPr>
          <a:xfrm>
            <a:off x="1309680" y="1571760"/>
            <a:ext cx="4430880" cy="501588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6285960" y="2214000"/>
            <a:ext cx="547668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Dąb szypułkowy „Uparty Mazur”- znajduje się  w powiecie ciechanowskim, gmina Ojrzeń w miejscowości Młock. Dnia 07.09.2008r. odbyła się publikacja tego Dębu na pomnik przyrody. Obwód jego pnia wynosi 817 cm a wysokość jest równa 25 m.</a:t>
            </a:r>
            <a:endParaRPr/>
          </a:p>
        </p:txBody>
      </p:sp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738000" y="2142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strike="noStrike">
                <a:solidFill>
                  <a:srgbClr val="000000"/>
                </a:solidFill>
                <a:latin typeface="Calibri Light"/>
                <a:ea typeface="DejaVu Sans"/>
              </a:rPr>
              <a:t>Drzewostan sosnowy</a:t>
            </a:r>
            <a:endParaRPr/>
          </a:p>
        </p:txBody>
      </p:sp>
      <p:pic>
        <p:nvPicPr>
          <p:cNvPr id="95" name="Symbol zastępczy zawartości 3"/>
          <p:cNvPicPr/>
          <p:nvPr/>
        </p:nvPicPr>
        <p:blipFill>
          <a:blip r:embed="rId2"/>
          <a:stretch/>
        </p:blipFill>
        <p:spPr>
          <a:xfrm>
            <a:off x="684360" y="1690560"/>
            <a:ext cx="5483520" cy="489816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6453360" y="1500120"/>
            <a:ext cx="4688640" cy="52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Drzewostan sosnowy- znajduje się w Leśnictwie Ościsłowo, powiat ciechanowski, gmina Glinojeck. Data publikacji: 07.09.2008r. Obwód jednego drzewa wynosi 150-279cm, a wysokość przeważnie jest równa 22m. Jest to drzewostan sosnowy z udziałem dębu szypułkowego i brzozy brodawkowatej na powierzchni 1,93ha. </a:t>
            </a:r>
            <a:endParaRPr/>
          </a:p>
        </p:txBody>
      </p:sp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809640" y="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strike="noStrike">
                <a:solidFill>
                  <a:srgbClr val="000000"/>
                </a:solidFill>
                <a:latin typeface="Calibri Light"/>
                <a:ea typeface="DejaVu Sans"/>
              </a:rPr>
              <a:t>Dąb szypułkowy</a:t>
            </a:r>
            <a:endParaRPr/>
          </a:p>
        </p:txBody>
      </p:sp>
      <p:pic>
        <p:nvPicPr>
          <p:cNvPr id="98" name="Symbol zastępczy zawartości 3"/>
          <p:cNvPicPr/>
          <p:nvPr/>
        </p:nvPicPr>
        <p:blipFill>
          <a:blip r:embed="rId2"/>
          <a:stretch/>
        </p:blipFill>
        <p:spPr>
          <a:xfrm>
            <a:off x="1452600" y="1500120"/>
            <a:ext cx="3808080" cy="507780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5791320" y="1567440"/>
            <a:ext cx="4876200" cy="47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Dąb szypułkowy (Quercus robur)-Znajduje się w leśnictwie Sulerzyż, obręb Rydzewo, Uroczysko Sulerzyż, oddział 168. Data publikacji: 07.09.2008. Obwód jego pnia wynosi 540cm, a wysokość jest równa 19m. Pomnik przyrody położony na terenie powiatu ciechanowskiego w województwie Mazowieckim</a:t>
            </a: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/>
          </a:p>
        </p:txBody>
      </p:sp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952560" y="21420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strike="noStrike">
                <a:solidFill>
                  <a:srgbClr val="000000"/>
                </a:solidFill>
                <a:latin typeface="Calibri Light"/>
                <a:ea typeface="DejaVu Sans"/>
              </a:rPr>
              <a:t>Lipa drobnolistna 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6167520" y="1785960"/>
            <a:ext cx="5686200" cy="450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Lipa drobnolistna – położenie w miejscowości Chotum, parafia Rzymsko-Katolicka teren przy kościele, działka numer ewidencyjny 70. Data publikacji: 07.09.2008r. Znajduje się tam pięć sztuk takich drzew. Obwody pnia wynoszą 340; 430; 420; 400; 380cm. Wysokość lipy jest równa 23m. Nazwa gatunkowa w języku  łacińskim brzmi Tilia cordata. </a:t>
            </a:r>
            <a:endParaRPr/>
          </a:p>
        </p:txBody>
      </p:sp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1595520" y="1643040"/>
            <a:ext cx="4214520" cy="4500360"/>
          </a:xfrm>
          <a:prstGeom prst="rect">
            <a:avLst/>
          </a:prstGeom>
          <a:ln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1523880" y="6215040"/>
            <a:ext cx="4214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  <a:ea typeface="DejaVu Sans"/>
              </a:rPr>
              <a:t>Zdjęcie-źródło internetowe, lipa została wycięta w 2009 roku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</p:txBody>
      </p:sp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738000" y="357120"/>
            <a:ext cx="11187000" cy="11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6000" strike="noStrike">
                <a:solidFill>
                  <a:srgbClr val="000000"/>
                </a:solidFill>
                <a:latin typeface="Arial"/>
                <a:ea typeface="DejaVu Sans"/>
              </a:rPr>
              <a:t>Drzewostan sosnowo-dębowy  </a:t>
            </a:r>
            <a:endParaRPr/>
          </a:p>
        </p:txBody>
      </p:sp>
      <p:sp>
        <p:nvSpPr>
          <p:cNvPr id="105" name="CustomShape 2"/>
          <p:cNvSpPr/>
          <p:nvPr/>
        </p:nvSpPr>
        <p:spPr>
          <a:xfrm>
            <a:off x="6167520" y="1857240"/>
            <a:ext cx="5329080" cy="44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Drzewostan sosnowo-dębowy Znajduję się w Nadleśnictwie Ciechanów, Uroczysko Lekowo w sąsiedztwie osady Klin oddział 163c w miejscowości Pniewo Czeruchy-Modła, gmina Regimin, powiat ciechanowski. Jest to grupa drzew sosny i dębu. Data publikacji: 07.09.2008r. Obwód drzew wynosi od 180 do 205 cm i od 181 do 336 cm. Drzewostan zajmuje 2,29 ha powierzchni. Nazwa gatunkowa w języku łacińskim brzmi: Pinus-Quercus</a:t>
            </a:r>
            <a:r>
              <a:rPr lang="pl-PL" sz="2400" b="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pic>
        <p:nvPicPr>
          <p:cNvPr id="106" name="Picture 2"/>
          <p:cNvPicPr/>
          <p:nvPr/>
        </p:nvPicPr>
        <p:blipFill>
          <a:blip r:embed="rId3"/>
          <a:stretch/>
        </p:blipFill>
        <p:spPr>
          <a:xfrm>
            <a:off x="452520" y="1920960"/>
            <a:ext cx="5428800" cy="450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3000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424</Words>
  <Application>LibreOffice/4.4.3.2$Windows_x86 LibreOffice_project/88805f81e9fe61362df02b9941de8e38a9b5fd16</Application>
  <PresentationFormat>Niestandardowy</PresentationFormat>
  <Paragraphs>27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Ciechanów</dc:title>
  <dc:creator>gabriel muczyński</dc:creator>
  <cp:lastModifiedBy>NAUCZYCIEL</cp:lastModifiedBy>
  <cp:revision>47</cp:revision>
  <dcterms:created xsi:type="dcterms:W3CDTF">2016-04-16T11:10:10Z</dcterms:created>
  <dcterms:modified xsi:type="dcterms:W3CDTF">2016-04-29T11:15:17Z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Niestandardowy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