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7" r:id="rId5"/>
    <p:sldId id="266" r:id="rId6"/>
    <p:sldId id="277" r:id="rId7"/>
    <p:sldId id="278" r:id="rId8"/>
    <p:sldId id="269" r:id="rId9"/>
    <p:sldId id="279" r:id="rId10"/>
    <p:sldId id="27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B464-E3EE-4D79-8B23-3C929AE05495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8A1DD-B446-4FAA-B3CC-89C407E22A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>
    <p:push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4692-9AB8-4AD0-A758-D5B553E04E11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9528-93EC-4AF2-AA0F-94467AD0A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>
    <p:push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file:///H:\Documents%20and%20Settings\admin\Pulpit\Koj&#261;cy%20&#347;piew%20ptak&#243;w%20-%20odg&#322;osy%20ptak&#243;w%20-%20Relax-%20Birdsong%20(online-audio-converter.com)(2).mp3" TargetMode="External"/><Relationship Id="rId1" Type="http://schemas.openxmlformats.org/officeDocument/2006/relationships/audio" Target="file:///C:\Users\Leszek\Downloads\Odg&#322;osy%20natury%20-%20&#346;piew%20ptak&#243;w%20i%20wiosna%20w%20lesie%20-%20muzyka%20relaksacyjna%5bZapiszJako.pl%5d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gif"/><Relationship Id="rId12" Type="http://schemas.openxmlformats.org/officeDocument/2006/relationships/image" Target="../media/image49.jpeg"/><Relationship Id="rId2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1" Type="http://schemas.openxmlformats.org/officeDocument/2006/relationships/audio" Target="file:///C:\Users\Leszek\Downloads\Odg&#322;osy%20natury%20-%20&#346;piew%20ptak&#243;w%20i%20wiosna%20w%20lesie%20-%20muzyka%20relaksacyjna%5bZapiszJako.pl%5d.mp3" TargetMode="Externa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3.png"/><Relationship Id="rId10" Type="http://schemas.openxmlformats.org/officeDocument/2006/relationships/image" Target="../media/image47.jpeg"/><Relationship Id="rId4" Type="http://schemas.openxmlformats.org/officeDocument/2006/relationships/image" Target="../media/image8.gif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1" Type="http://schemas.openxmlformats.org/officeDocument/2006/relationships/audio" Target="file:///C:\Users\Leszek\Downloads\Odg&#322;osy%20natury%20-%20&#346;piew%20ptak&#243;w%20i%20wiosna%20w%20lesie%20-%20muzyka%20relaksacyjna%5bZapiszJako.pl%5d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1" Type="http://schemas.openxmlformats.org/officeDocument/2006/relationships/audio" Target="file:///C:\Users\Leszek\Downloads\Odg&#322;osy%20natury%20-%20&#346;piew%20ptak&#243;w%20i%20wiosna%20w%20lesie%20-%20muzyka%20relaksacyjna%5bZapiszJako.pl%5d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8.gif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1" Type="http://schemas.openxmlformats.org/officeDocument/2006/relationships/audio" Target="file:///C:\Users\Leszek\Downloads\Odg&#322;osy%20natury%20-%20&#346;piew%20ptak&#243;w%20i%20wiosna%20w%20lesie%20-%20muzyka%20relaksacyjna%5bZapiszJako.pl%5d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openxmlformats.org/officeDocument/2006/relationships/image" Target="../media/image8.gif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1" Type="http://schemas.openxmlformats.org/officeDocument/2006/relationships/audio" Target="file:///C:\Users\Leszek\Downloads\Odg&#322;osy%20natury%20-%20&#346;piew%20ptak&#243;w%20i%20wiosna%20w%20lesie%20-%20muzyka%20relaksacyjna%5bZapiszJako.pl%5d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gif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gif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gif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admin\Pulpit\Koj&#261;cy%20&#347;piew%20ptak&#243;w%20-%20odg&#322;osy%20ptak&#243;w%20-%20Relax-%20Birdsong%5bZapiszJako.pl%5d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0042"/>
            <a:ext cx="8143900" cy="61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32" y="3643314"/>
            <a:ext cx="7143768" cy="1357322"/>
          </a:xfrm>
        </p:spPr>
        <p:txBody>
          <a:bodyPr>
            <a:noAutofit/>
          </a:bodyPr>
          <a:lstStyle/>
          <a:p>
            <a:pPr algn="l"/>
            <a:r>
              <a:rPr lang="pl-PL" sz="1050" b="1" dirty="0"/>
              <a:t>Stoi na stacji Nadleśnictwo </a:t>
            </a:r>
            <a:r>
              <a:rPr lang="pl-PL" sz="1050" b="1" dirty="0" smtClean="0"/>
              <a:t>Międzylesie na Dolnym Śląsku </a:t>
            </a:r>
            <a:r>
              <a:rPr lang="pl-PL" sz="1050" b="1" dirty="0"/>
              <a:t>lokomotywa.</a:t>
            </a:r>
            <a:br>
              <a:rPr lang="pl-PL" sz="1050" b="1" dirty="0"/>
            </a:br>
            <a:r>
              <a:rPr lang="pl-PL" sz="1050" b="1" dirty="0"/>
              <a:t>Ciężka, ogromna, bo międzyleskie dzieci mieści i na wyprawę po okolicy nadleśnictwa pędzi.</a:t>
            </a:r>
            <a:br>
              <a:rPr lang="pl-PL" sz="1050" b="1" dirty="0"/>
            </a:br>
            <a:r>
              <a:rPr lang="pl-PL" sz="1050" b="1" dirty="0"/>
              <a:t>Stoi i słucha, bo Pan Nadleśniczy Rymarski dzieciom o swoich lasach opowiada: </a:t>
            </a:r>
            <a:br>
              <a:rPr lang="pl-PL" sz="1050" b="1" dirty="0"/>
            </a:br>
            <a:r>
              <a:rPr lang="pl-PL" sz="1050" b="1" dirty="0"/>
              <a:t>bo </a:t>
            </a:r>
            <a:r>
              <a:rPr lang="pl-PL" sz="1050" b="1" dirty="0" smtClean="0"/>
              <a:t>to Nadleśnictwo </a:t>
            </a:r>
            <a:r>
              <a:rPr lang="pl-PL" sz="1050" b="1" dirty="0"/>
              <a:t>wielkie, aż 10500 ha posiada, gdzie na straży lasów w 11 górskich leśniczówkach leśniczowie stoją.</a:t>
            </a:r>
            <a:br>
              <a:rPr lang="pl-PL" sz="1050" b="1" dirty="0"/>
            </a:br>
            <a:r>
              <a:rPr lang="pl-PL" sz="1050" b="1" dirty="0"/>
              <a:t>Buch- leśnictwo Smreczyna, Jodłów, Goworów.</a:t>
            </a:r>
            <a:br>
              <a:rPr lang="pl-PL" sz="1050" b="1" dirty="0"/>
            </a:br>
            <a:r>
              <a:rPr lang="pl-PL" sz="1050" b="1" dirty="0"/>
              <a:t>Uch- jak wysoko leśnictwo Nowa Wieś, Jawornica, Śnieżnik.</a:t>
            </a:r>
            <a:br>
              <a:rPr lang="pl-PL" sz="1050" b="1" dirty="0"/>
            </a:br>
            <a:r>
              <a:rPr lang="pl-PL" sz="1050" b="1" dirty="0"/>
              <a:t>Puff- leśnictwo Szklary, Biała Woda, Idzików.</a:t>
            </a:r>
            <a:br>
              <a:rPr lang="pl-PL" sz="1050" b="1" dirty="0"/>
            </a:br>
            <a:r>
              <a:rPr lang="pl-PL" sz="1050" b="1" dirty="0"/>
              <a:t>Uff- jak ciekawie w leśnictwie Różanka i Lesica. </a:t>
            </a:r>
          </a:p>
        </p:txBody>
      </p:sp>
      <p:pic>
        <p:nvPicPr>
          <p:cNvPr id="5" name="Obraz 4" descr="C:\Documents and Settings\ppp\Pulpit\koł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143512"/>
            <a:ext cx="13573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Documents and Settings\ppp\Pulpit\koł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143512"/>
            <a:ext cx="12858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14678" y="928670"/>
            <a:ext cx="52149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Międzyleśna lokomotywa</a:t>
            </a:r>
            <a:endParaRPr lang="pl-PL" sz="36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956376" y="6309320"/>
            <a:ext cx="11876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dgłosy natury - Śpiew ptaków i wiosna w lesie - muzyka relaksacyjna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H="1" flipV="1">
            <a:off x="8927976" y="6641976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F:\DCIM\100CASIO\CIMG52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285992"/>
            <a:ext cx="221457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0" y="6572272"/>
            <a:ext cx="9144000" cy="28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Prezentacja na temat: „Nasze Nadleśnictwo- Międzylesie” inspirowana wierszem J. Tuwima „Lokomotywa”.</a:t>
            </a:r>
            <a:endParaRPr lang="pl-PL" sz="1200" b="1" dirty="0"/>
          </a:p>
        </p:txBody>
      </p:sp>
      <p:pic>
        <p:nvPicPr>
          <p:cNvPr id="15" name="Obraz 14" descr="C:\Documents and Settings\ppp\Ustawienia lokalne\Temporary Internet Files\Content.Word\CIMG51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57166"/>
            <a:ext cx="2143140" cy="150019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F:\DCIM\100CASIO\CIMG5194.JPG"/>
          <p:cNvPicPr/>
          <p:nvPr/>
        </p:nvPicPr>
        <p:blipFill>
          <a:blip r:embed="rId9" cstate="print"/>
          <a:srcRect l="6044" t="29197" r="50549" b="15328"/>
          <a:stretch>
            <a:fillRect/>
          </a:stretch>
        </p:blipFill>
        <p:spPr bwMode="auto">
          <a:xfrm>
            <a:off x="2500298" y="2214554"/>
            <a:ext cx="1214446" cy="12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ojący śpiew ptaków - odgłosy ptaków - Relax- Birdsong (online-audio-converter.com)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4611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dgłosy natury - Śpiew ptaków i wiosna w lesie - muzyka relaksacyjna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927976" y="6641976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ZSZ%20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500174"/>
            <a:ext cx="1285884" cy="1143008"/>
          </a:xfrm>
          <a:prstGeom prst="rect">
            <a:avLst/>
          </a:prstGeom>
          <a:noFill/>
        </p:spPr>
      </p:pic>
      <p:pic>
        <p:nvPicPr>
          <p:cNvPr id="23" name="Obraz 22" descr="C:\Documents and Settings\ppp\Pulpit\lisc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1485459">
            <a:off x="659170" y="2423289"/>
            <a:ext cx="2039180" cy="181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az 23" descr="C:\Documents and Settings\ppp\Pulpit\lisc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928934"/>
            <a:ext cx="2000264" cy="15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az 24" descr="C:\Documents and Settings\ppp\Pulpit\lisc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4357686" y="2643182"/>
            <a:ext cx="2276028" cy="142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az 25" descr="C:\Documents and Settings\ppp\Pulpit\lisc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4233663">
            <a:off x="6633394" y="2995531"/>
            <a:ext cx="2163864" cy="14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e tekstowe 27"/>
          <p:cNvSpPr txBox="1"/>
          <p:nvPr/>
        </p:nvSpPr>
        <p:spPr>
          <a:xfrm>
            <a:off x="857224" y="2928934"/>
            <a:ext cx="1500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Autorzy:</a:t>
            </a:r>
          </a:p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Aleksandra Zub</a:t>
            </a:r>
          </a:p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Nicoll Gładysz</a:t>
            </a:r>
          </a:p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Vanessa Kantor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714612" y="314324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Zespół Szkół w Międzylesiu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857752" y="321468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Klasa 6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6858016" y="328612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Szkoła Podstawowa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9" name="Obraz 18" descr="F:\DCIM\100CASIO\CIMG52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1500174"/>
            <a:ext cx="1571636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F:\DCIM\100CASIO\CIMG5209.JPG"/>
          <p:cNvPicPr/>
          <p:nvPr/>
        </p:nvPicPr>
        <p:blipFill>
          <a:blip r:embed="rId9" cstate="print"/>
          <a:srcRect t="21739" r="14674" b="33333"/>
          <a:stretch>
            <a:fillRect/>
          </a:stretch>
        </p:blipFill>
        <p:spPr bwMode="auto">
          <a:xfrm>
            <a:off x="1785918" y="1500174"/>
            <a:ext cx="21431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az 20" descr="F:\DCIM\100CASIO\CIMG5213.JPG"/>
          <p:cNvPicPr/>
          <p:nvPr/>
        </p:nvPicPr>
        <p:blipFill>
          <a:blip r:embed="rId10" cstate="print"/>
          <a:srcRect l="12500" r="19853"/>
          <a:stretch>
            <a:fillRect/>
          </a:stretch>
        </p:blipFill>
        <p:spPr bwMode="auto">
          <a:xfrm>
            <a:off x="3929058" y="1500174"/>
            <a:ext cx="1090614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 descr="F:\DCIM\100CASIO\CIMG5217.JPG"/>
          <p:cNvPicPr/>
          <p:nvPr/>
        </p:nvPicPr>
        <p:blipFill>
          <a:blip r:embed="rId11" cstate="print"/>
          <a:srcRect l="18557" r="11082"/>
          <a:stretch>
            <a:fillRect/>
          </a:stretch>
        </p:blipFill>
        <p:spPr bwMode="auto">
          <a:xfrm>
            <a:off x="6215074" y="1500174"/>
            <a:ext cx="11525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az 26" descr="F:\DCIM\100CASIO\CIMG5210.JPG"/>
          <p:cNvPicPr/>
          <p:nvPr/>
        </p:nvPicPr>
        <p:blipFill>
          <a:blip r:embed="rId12" cstate="print"/>
          <a:srcRect l="18182" t="8929" r="12397"/>
          <a:stretch>
            <a:fillRect/>
          </a:stretch>
        </p:blipFill>
        <p:spPr bwMode="auto">
          <a:xfrm>
            <a:off x="5000628" y="1500174"/>
            <a:ext cx="12287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4611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1600" b="1" dirty="0"/>
              <a:t>Leśne wagony do niej podoczepiali,</a:t>
            </a:r>
            <a:br>
              <a:rPr lang="pl-PL" sz="1600" b="1" dirty="0"/>
            </a:br>
            <a:r>
              <a:rPr lang="pl-PL" sz="1600" b="1" dirty="0"/>
              <a:t>Ciężkie z naszymi tutaj drzewami: ze świerkami, jodłami i klonami. </a:t>
            </a:r>
            <a:br>
              <a:rPr lang="pl-PL" sz="1600" b="1" dirty="0"/>
            </a:br>
            <a:r>
              <a:rPr lang="pl-PL" sz="1600" b="1" dirty="0"/>
              <a:t>I pełno ciekawskich dzieci i pracowników leśnych w każdym wagonie.</a:t>
            </a:r>
            <a:br>
              <a:rPr lang="pl-PL" sz="1600" b="1" dirty="0"/>
            </a:br>
            <a:r>
              <a:rPr lang="pl-PL" sz="1600" b="1" dirty="0"/>
              <a:t>A w jednym opowiadają, że to lasy Masywu Śnieżnika oraz Gór Bystrzyckich i części Kotliny Kł.</a:t>
            </a:r>
            <a:br>
              <a:rPr lang="pl-PL" sz="1600" b="1" dirty="0"/>
            </a:br>
            <a:r>
              <a:rPr lang="pl-PL" sz="1600" b="1" dirty="0"/>
              <a:t>W drugim, </a:t>
            </a:r>
            <a:r>
              <a:rPr lang="pl-PL" sz="1600" b="1" dirty="0" smtClean="0"/>
              <a:t>że </a:t>
            </a:r>
            <a:r>
              <a:rPr lang="pl-PL" sz="1600" b="1" dirty="0"/>
              <a:t>to nadleśnictwo górskie z przewagą lasów regla dolnego. </a:t>
            </a:r>
            <a:br>
              <a:rPr lang="pl-PL" sz="1600" b="1" dirty="0"/>
            </a:br>
            <a:r>
              <a:rPr lang="pl-PL" sz="1600" b="1" dirty="0"/>
              <a:t>A w trzecim o hodowli lasu – jodłowej plantacji nasiennej i sosny działowej.</a:t>
            </a:r>
            <a:br>
              <a:rPr lang="pl-PL" sz="1600" b="1" dirty="0"/>
            </a:br>
            <a:r>
              <a:rPr lang="pl-PL" sz="1600" b="1" dirty="0"/>
              <a:t>A czwarty o pozyskaniu drewna – rocznie ok.84tyś. </a:t>
            </a:r>
            <a:r>
              <a:rPr lang="pl-PL" sz="1600" b="1" dirty="0" smtClean="0"/>
              <a:t>m3 grubizm, obecnie nawet więcej.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A w piątym o walce z kornikiem drukarzem.</a:t>
            </a:r>
            <a:r>
              <a:rPr lang="pl-PL" sz="1050" b="1" dirty="0"/>
              <a:t/>
            </a:r>
            <a:br>
              <a:rPr lang="pl-PL" sz="1050" b="1" dirty="0"/>
            </a:br>
            <a:endParaRPr lang="pl-PL" sz="1050" b="1" dirty="0"/>
          </a:p>
        </p:txBody>
      </p:sp>
      <p:pic>
        <p:nvPicPr>
          <p:cNvPr id="6" name="Obraz 5" descr="C:\Documents and Settings\ppp\Pulpit\CIMG51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500174"/>
            <a:ext cx="20002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ppp\Pulpit\snieezzn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500174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Documents and Settings\ppp\Pulpit\s park 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500174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dgłosy natury - Śpiew ptaków i wiosna w lesie - muzyka relaksacyjna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 flipV="1">
            <a:off x="8927976" y="6641976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http://www.miedzylesie.wroclaw.lasy.gov.pl/image/image_gallery?uuid=b2d67558-80ee-4aff-8d42-ac740bb103b0&amp;groupId=21700483&amp;width=56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500174"/>
            <a:ext cx="1871884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1885"/>
            <a:ext cx="9144000" cy="684611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1400" b="1" dirty="0"/>
              <a:t>A w</a:t>
            </a:r>
            <a:r>
              <a:rPr lang="pl-PL" sz="1800" b="1" dirty="0"/>
              <a:t> szóstym o gospodarce </a:t>
            </a:r>
            <a:r>
              <a:rPr lang="pl-PL" sz="1800" b="1" dirty="0" smtClean="0"/>
              <a:t>łowieckiej, tam zwierzyną </a:t>
            </a:r>
            <a:r>
              <a:rPr lang="pl-PL" sz="1800" b="1" dirty="0"/>
              <a:t>łowną koło „Muflon” się zajmuje: jeleniami, sarnami i dzikami.</a:t>
            </a:r>
            <a:br>
              <a:rPr lang="pl-PL" sz="1800" b="1" dirty="0"/>
            </a:br>
            <a:r>
              <a:rPr lang="pl-PL" sz="1800" b="1" dirty="0"/>
              <a:t>W siódmym o ochronie zwierząt- gdzie kozice górskie, borsuki, </a:t>
            </a:r>
            <a:r>
              <a:rPr lang="pl-PL" sz="1800" b="1" dirty="0" smtClean="0"/>
              <a:t>muflony i głuszce chronimy</a:t>
            </a:r>
            <a:r>
              <a:rPr lang="pl-PL" sz="1800" b="1" dirty="0"/>
              <a:t>.</a:t>
            </a:r>
            <a:br>
              <a:rPr lang="pl-PL" sz="1800" b="1" dirty="0"/>
            </a:br>
            <a:r>
              <a:rPr lang="pl-PL" sz="1800" b="1" dirty="0"/>
              <a:t>W ósmym o chronionych roślinach: dziewięćsile, storczyku, wawrzynku, </a:t>
            </a:r>
            <a:r>
              <a:rPr lang="pl-PL" sz="1800" b="1" dirty="0" smtClean="0"/>
              <a:t>lilii bulwkowatej</a:t>
            </a:r>
            <a:r>
              <a:rPr lang="pl-PL" sz="1800" b="1" dirty="0"/>
              <a:t>.</a:t>
            </a:r>
            <a:br>
              <a:rPr lang="pl-PL" sz="1800" b="1" dirty="0"/>
            </a:br>
            <a:r>
              <a:rPr lang="pl-PL" sz="1800" b="1" dirty="0"/>
              <a:t>W dziewiątym- wszystko o Śnieżnickim Parku </a:t>
            </a:r>
            <a:r>
              <a:rPr lang="pl-PL" sz="1800" b="1" dirty="0" smtClean="0"/>
              <a:t>Krajobrazowym i Obszarach Chronionych Natura 2000, </a:t>
            </a:r>
            <a:r>
              <a:rPr lang="pl-PL" sz="1800" b="1" dirty="0"/>
              <a:t>na którym nasze lasy się znajdują i powierzchnię 6780 ha obejmują. </a:t>
            </a: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6" name="Obraz 5" descr="C:\Documents and Settings\ppp\Pulpit\IMG_7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500174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ppp\Pulpit\indek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500174"/>
            <a:ext cx="1724025" cy="11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Documents and Settings\ppp\Pulpit\image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500174"/>
            <a:ext cx="18954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Documents and Settings\ppp\Pulpit\16e1_1c8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500570"/>
            <a:ext cx="928693" cy="10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Documents and Settings\ppp\Pulpit\16e1_1c8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500570"/>
            <a:ext cx="928694" cy="10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Documents and Settings\ppp\Pulpit\16e1_1c8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500570"/>
            <a:ext cx="928694" cy="10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Documents and Settings\ppp\Pulpit\16e1_1c8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4500570"/>
            <a:ext cx="928694" cy="10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:\Documents and Settings\ppp\Pulpit\16e1_1c8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500570"/>
            <a:ext cx="928694" cy="10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C:\Documents and Settings\ppp\Pulpit\16e1_1c85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500570"/>
            <a:ext cx="928694" cy="10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C:\Documents and Settings\ppp\Pulpit\z13992355Q,Wawrzynek-wilczelyko--Daphne-mezereum--ma-czerwon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5001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C:\Documents and Settings\ppp\Pulpit\image_galler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1500175"/>
            <a:ext cx="186690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ostokąt 17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dgłosy natury - Śpiew ptaków i wiosna w lesie - muzyka relaksacyjna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 flipH="1" flipV="1">
            <a:off x="8927976" y="6641976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1885"/>
            <a:ext cx="9144000" cy="684611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W dziesiątym – p</a:t>
            </a:r>
            <a:r>
              <a:rPr lang="pl-PL" sz="3100" dirty="0" smtClean="0"/>
              <a:t>. M. Kępa </a:t>
            </a:r>
            <a:r>
              <a:rPr lang="pl-PL" sz="3100" dirty="0"/>
              <a:t>i p</a:t>
            </a:r>
            <a:r>
              <a:rPr lang="pl-PL" sz="3100" dirty="0" smtClean="0"/>
              <a:t>. M. Mol </a:t>
            </a:r>
            <a:r>
              <a:rPr lang="pl-PL" sz="3100" dirty="0"/>
              <a:t>uczniów o lesie i pracy leśnika edukują i wiele super nagradzanych konkursów organizują: ostatnio „Karmnik dla ptaka na lata”.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CIMG35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71612"/>
            <a:ext cx="22145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IMG35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571612"/>
            <a:ext cx="158591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Documents and Settings\ppp\Pulpit\946779_1759174717650299_1671454647644972816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571612"/>
            <a:ext cx="17859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Documents and Settings\ppp\Pulpit\10307427_1758995264334911_5840664182074195174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571612"/>
            <a:ext cx="12525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:\Documents and Settings\ppp\Pulpit\1463473_1759175250983579_2518969272127403144_n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571612"/>
            <a:ext cx="16573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dgłosy natury - Śpiew ptaków i wiosna w lesie - muzyka relaksacyjna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 flipH="1" flipV="1">
            <a:off x="8927976" y="6641976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4611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b="1" dirty="0"/>
              <a:t>A tych wagonów jest ze czterdzieści.</a:t>
            </a:r>
            <a:br>
              <a:rPr lang="pl-PL" sz="2000" b="1" dirty="0"/>
            </a:br>
            <a:r>
              <a:rPr lang="pl-PL" sz="2000" b="1" dirty="0"/>
              <a:t>Sam nie wiem ile spraw </a:t>
            </a:r>
            <a:r>
              <a:rPr lang="pl-PL" sz="2000" b="1" dirty="0" smtClean="0"/>
              <a:t>Nadleśnictwa </a:t>
            </a:r>
            <a:r>
              <a:rPr lang="pl-PL" sz="2000" b="1" dirty="0"/>
              <a:t>Międzylesie w nich się jeszcze mieści. </a:t>
            </a:r>
            <a:br>
              <a:rPr lang="pl-PL" sz="2000" b="1" dirty="0"/>
            </a:br>
            <a:r>
              <a:rPr lang="pl-PL" sz="2000" b="1" dirty="0"/>
              <a:t>Lecz choćby przyszło jeszcze tysiąc drwali, i tak bardzo się starali.</a:t>
            </a:r>
            <a:br>
              <a:rPr lang="pl-PL" sz="2000" b="1" dirty="0"/>
            </a:br>
            <a:r>
              <a:rPr lang="pl-PL" sz="2000" b="1" dirty="0"/>
              <a:t>To jeszcze długo po lipcowym szkwale w 2015r. lasu nie </a:t>
            </a:r>
            <a:r>
              <a:rPr lang="pl-PL" sz="2000" b="1" dirty="0" smtClean="0"/>
              <a:t>odbudują. </a:t>
            </a:r>
            <a:endParaRPr lang="pl-PL" sz="2000" b="1" dirty="0"/>
          </a:p>
        </p:txBody>
      </p:sp>
      <p:pic>
        <p:nvPicPr>
          <p:cNvPr id="5" name="Obraz 4" descr="https://scontent-fra3-1.xx.fbcdn.net/v/t1.0-9/10995816_1691074034460368_1671833508648384871_n.jpg?oh=70d3c234d667ddffae958d54ff8a7e66&amp;oe=57BEA55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21431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scontent-fra3-1.xx.fbcdn.net/hphotos-xtp1/v/t1.0-9/11403076_1691074017793703_4409937791663177767_n.jpg?oh=56a91cfcf32537f7debbe8a32416eee9&amp;oe=57C0904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500174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ppp\Pulpit\11755175_1693624834205288_4461128781469551606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500174"/>
            <a:ext cx="2000264" cy="108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ppp\Pulpit\11800591_1698918357009269_9049956669794263678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500174"/>
            <a:ext cx="19561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dgłosy natury - Śpiew ptaków i wiosna w lesie - muzyka relaksacyjna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H="1" flipV="1">
            <a:off x="8927976" y="6641976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885"/>
            <a:ext cx="9144000" cy="6846115"/>
          </a:xfr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pl-PL" sz="1800" b="1" dirty="0"/>
              <a:t>Nagle- </a:t>
            </a:r>
            <a:r>
              <a:rPr lang="pl-PL" sz="1800" b="1" dirty="0" smtClean="0"/>
              <a:t>ćwir</a:t>
            </a:r>
            <a:r>
              <a:rPr lang="pl-PL" sz="1800" b="1" dirty="0"/>
              <a:t>, </a:t>
            </a:r>
            <a:r>
              <a:rPr lang="pl-PL" sz="1800" b="1" dirty="0" smtClean="0"/>
              <a:t>ćwir</a:t>
            </a:r>
            <a:r>
              <a:rPr lang="pl-PL" sz="1800" b="1" dirty="0"/>
              <a:t>!</a:t>
            </a:r>
            <a:br>
              <a:rPr lang="pl-PL" sz="1800" b="1" dirty="0"/>
            </a:br>
            <a:r>
              <a:rPr lang="pl-PL" sz="1800" b="1" dirty="0"/>
              <a:t>Nagle- </a:t>
            </a:r>
            <a:r>
              <a:rPr lang="pl-PL" sz="1800" b="1" dirty="0" smtClean="0"/>
              <a:t>świst</a:t>
            </a:r>
            <a:r>
              <a:rPr lang="pl-PL" sz="1800" b="1" dirty="0"/>
              <a:t>!</a:t>
            </a:r>
            <a:br>
              <a:rPr lang="pl-PL" sz="1800" b="1" dirty="0"/>
            </a:br>
            <a:r>
              <a:rPr lang="pl-PL" sz="1800" b="1" dirty="0"/>
              <a:t>Drzewa- buch!</a:t>
            </a:r>
            <a:br>
              <a:rPr lang="pl-PL" sz="1800" b="1" dirty="0"/>
            </a:br>
            <a:r>
              <a:rPr lang="pl-PL" sz="1800" b="1" dirty="0"/>
              <a:t>Leśnik- w ruch!</a:t>
            </a:r>
            <a:br>
              <a:rPr lang="pl-PL" sz="1800" b="1" dirty="0"/>
            </a:br>
            <a:r>
              <a:rPr lang="pl-PL" sz="1800" b="1" dirty="0"/>
              <a:t>Najpierw powoli jak praca ciężka w lesie.</a:t>
            </a:r>
            <a:br>
              <a:rPr lang="pl-PL" sz="1800" b="1" dirty="0"/>
            </a:br>
            <a:r>
              <a:rPr lang="pl-PL" sz="1800" b="1" dirty="0"/>
              <a:t>Ruszyła maszyna z leśnikiem i </a:t>
            </a:r>
            <a:r>
              <a:rPr lang="pl-PL" sz="1800" b="1" dirty="0" smtClean="0"/>
              <a:t>dziećmi </a:t>
            </a:r>
            <a:r>
              <a:rPr lang="pl-PL" sz="1800" b="1" dirty="0"/>
              <a:t>po szynach ospale.</a:t>
            </a:r>
            <a:br>
              <a:rPr lang="pl-PL" sz="1800" b="1" dirty="0"/>
            </a:br>
            <a:r>
              <a:rPr lang="pl-PL" sz="1800" b="1" dirty="0"/>
              <a:t>I sadzi i sadzi drzewa z mozołem.</a:t>
            </a:r>
            <a:br>
              <a:rPr lang="pl-PL" sz="1800" b="1" dirty="0"/>
            </a:br>
            <a:endParaRPr lang="pl-PL" sz="1800" b="1" dirty="0"/>
          </a:p>
        </p:txBody>
      </p:sp>
      <p:pic>
        <p:nvPicPr>
          <p:cNvPr id="7" name="Obraz 6" descr="C:\Documents and Settings\ppp\Pulpit\la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7146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ppp\Pulpit\sadzenie las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500174"/>
            <a:ext cx="2786082" cy="11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Documents and Settings\ppp\Pulpit\las_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500174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6115"/>
          </a:xfrm>
        </p:spPr>
      </p:pic>
      <p:pic>
        <p:nvPicPr>
          <p:cNvPr id="8" name="Obraz 7" descr="C:\Documents and Settings\ppp\Pulpit\hjhkjhk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9289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Documents and Settings\ppp\Pulpit\78 Trojmorski Wier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556792"/>
            <a:ext cx="23580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Documents and Settings\ppp\Pulpit\887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556792"/>
            <a:ext cx="32147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00034" y="2996952"/>
            <a:ext cx="8229600" cy="164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kreci się kręci z leśniczym zespołem.</a:t>
            </a:r>
            <a:b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biegu przyspiesza i gna wśród świerków coraz prędzej.</a:t>
            </a:r>
            <a:b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dudni i stuka, łomoce i pędzi.</a:t>
            </a:r>
            <a:b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dokąd? A dokąd? A dokąd? Na szczyt najwyższy Śnieżnika o wysokości 1425m.n.p.m.</a:t>
            </a:r>
            <a:b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 górach, wśród kosodrzewiny, po 4 ścieżkach edukacyjno – przyrodniczych, do gospodarstwa szkółkarskiego w Międzygórzu do Wodospadu Żeromskiego nad Wilczką. </a:t>
            </a:r>
            <a:b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spieszy się reglem dolnym na „Diabelskie Skały”, „Solną Jamę” i „Pasterskie Skałki”.</a:t>
            </a:r>
            <a:b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 to to na Trójmorski Wierch wjechała, gdzie nadleśnictwo dba o źródło wód uchodzących do trzech  mórz: Czarnego, Północnego i Bałtyckiego. </a:t>
            </a:r>
            <a:r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919864" y="6182544"/>
            <a:ext cx="1224136" cy="675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14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611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86808" cy="1428760"/>
          </a:xfrm>
        </p:spPr>
        <p:txBody>
          <a:bodyPr>
            <a:normAutofit/>
          </a:bodyPr>
          <a:lstStyle/>
          <a:p>
            <a:r>
              <a:rPr lang="pl-PL" sz="2400" dirty="0"/>
              <a:t>Tam też przystanek sobie zrobiła i kochające las dzieci wypuściła, by lasu się uczyły, pomagały mu i chroniły. 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Obraz 4" descr="C:\Documents and Settings\ppp\Pulpit\1380225_1395669217334186_1885583687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209804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Documents and Settings\ppp\Pulpit\996615_1395679030666538_398138265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500174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ppp\Pulpit\1386014_1395678400666601_76765776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500174"/>
            <a:ext cx="21669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ppp\Pulpit\1383600_1395675904000184_1718003035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500174"/>
            <a:ext cx="202882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ag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885"/>
            <a:ext cx="9144000" cy="6846115"/>
          </a:xfrm>
        </p:spPr>
      </p:pic>
      <p:pic>
        <p:nvPicPr>
          <p:cNvPr id="5" name="Obraz 4" descr="C:\Documents and Settings\ppp\Pulpit\thumb.htm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Documents and Settings\ppp\Pulpit\image_galler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500174"/>
            <a:ext cx="17540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ppp\Pulpit\6d7b058c081f64612d465da2655243f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500174"/>
            <a:ext cx="178595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ppp\Pulpit\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1" y="1500174"/>
            <a:ext cx="17145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Documents and Settings\ppp\Pulpit\1381345_1395677077333400_508523823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150017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500034" y="2786058"/>
            <a:ext cx="828680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znowu i znowu po leśniczówkach gna.</a:t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 to to, co to to tak pcha. To zwierzęta dokarmione, to ciężka praca leśnika, to turyści którzy się  tu na szlakach pieszych, rowerowych i papieskich tłoczą. </a:t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dzięcioł w korę drzewa stuka i puka.</a:t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 to to nadleśnictwo Międzylesie na czele z nadleśniczym p. Marianem Rymarskim działa. </a:t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jak tak całe nadleśnictwo objechała to w dworku myśliwskim „Sabat” na święto lasów się zatrzymała, wszystkim pomachała i gwizdnęła: </a:t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Wszystkie dzieci ze szkoły w Międzylesiu kochają nadleśnictwo Międzylesie! Darz Bór!</a:t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919864" y="6021288"/>
            <a:ext cx="122413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Kojący śpiew ptaków - odgłosy ptaków - Relax- Birdsong[ZapiszJako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159</Words>
  <Application>Microsoft Office PowerPoint</Application>
  <PresentationFormat>Pokaz na ekranie (4:3)</PresentationFormat>
  <Paragraphs>19</Paragraphs>
  <Slides>10</Slides>
  <Notes>0</Notes>
  <HiddenSlides>0</HiddenSlides>
  <MMClips>16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Stoi na stacji Nadleśnictwo Międzylesie na Dolnym Śląsku lokomotywa. Ciężka, ogromna, bo międzyleskie dzieci mieści i na wyprawę po okolicy nadleśnictwa pędzi. Stoi i słucha, bo Pan Nadleśniczy Rymarski dzieciom o swoich lasach opowiada:  bo to Nadleśnictwo wielkie, aż 10500 ha posiada, gdzie na straży lasów w 11 górskich leśniczówkach leśniczowie stoją. Buch- leśnictwo Smreczyna, Jodłów, Goworów. Uch- jak wysoko leśnictwo Nowa Wieś, Jawornica, Śnieżnik. Puff- leśnictwo Szklary, Biała Woda, Idzików. Uff- jak ciekawie w leśnictwie Różanka i Lesica. </vt:lpstr>
      <vt:lpstr>Leśne wagony do niej podoczepiali, Ciężkie z naszymi tutaj drzewami: ze świerkami, jodłami i klonami.  I pełno ciekawskich dzieci i pracowników leśnych w każdym wagonie. A w jednym opowiadają, że to lasy Masywu Śnieżnika oraz Gór Bystrzyckich i części Kotliny Kł. W drugim, że to nadleśnictwo górskie z przewagą lasów regla dolnego.  A w trzecim o hodowli lasu – jodłowej plantacji nasiennej i sosny działowej. A czwarty o pozyskaniu drewna – rocznie ok.84tyś. m3 grubizm, obecnie nawet więcej. A w piątym o walce z kornikiem drukarzem. </vt:lpstr>
      <vt:lpstr>A w szóstym o gospodarce łowieckiej, tam zwierzyną łowną koło „Muflon” się zajmuje: jeleniami, sarnami i dzikami. W siódmym o ochronie zwierząt- gdzie kozice górskie, borsuki, muflony i głuszce chronimy. W ósmym o chronionych roślinach: dziewięćsile, storczyku, wawrzynku, lilii bulwkowatej. W dziewiątym- wszystko o Śnieżnickim Parku Krajobrazowym i Obszarach Chronionych Natura 2000, na którym nasze lasy się znajdują i powierzchnię 6780 ha obejmują.  </vt:lpstr>
      <vt:lpstr>W dziesiątym – p. M. Kępa i p. M. Mol uczniów o lesie i pracy leśnika edukują i wiele super nagradzanych konkursów organizują: ostatnio „Karmnik dla ptaka na lata”. </vt:lpstr>
      <vt:lpstr>A tych wagonów jest ze czterdzieści. Sam nie wiem ile spraw Nadleśnictwa Międzylesie w nich się jeszcze mieści.  Lecz choćby przyszło jeszcze tysiąc drwali, i tak bardzo się starali. To jeszcze długo po lipcowym szkwale w 2015r. lasu nie odbudują. </vt:lpstr>
      <vt:lpstr>Nagle- ćwir, ćwir! Nagle- świst! Drzewa- buch! Leśnik- w ruch! Najpierw powoli jak praca ciężka w lesie. Ruszyła maszyna z leśnikiem i dziećmi po szynach ospale. I sadzi i sadzi drzewa z mozołem. </vt:lpstr>
      <vt:lpstr>Slajd 7</vt:lpstr>
      <vt:lpstr>Tam też przystanek sobie zrobiła i kochające las dzieci wypuściła, by lasu się uczyły, pomagały mu i chroniły.  </vt:lpstr>
      <vt:lpstr>Slajd 9</vt:lpstr>
      <vt:lpstr> 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zswm</dc:creator>
  <cp:lastModifiedBy>vc</cp:lastModifiedBy>
  <cp:revision>65</cp:revision>
  <dcterms:created xsi:type="dcterms:W3CDTF">2016-04-25T09:59:34Z</dcterms:created>
  <dcterms:modified xsi:type="dcterms:W3CDTF">2016-04-29T20:03:34Z</dcterms:modified>
</cp:coreProperties>
</file>