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3" r:id="rId4"/>
    <p:sldId id="265" r:id="rId5"/>
    <p:sldId id="266" r:id="rId6"/>
    <p:sldId id="272" r:id="rId7"/>
    <p:sldId id="273" r:id="rId8"/>
    <p:sldId id="269" r:id="rId9"/>
    <p:sldId id="271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9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FA345-322C-4843-91FE-E2507CFC8F69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CDD2C-59CC-4D5A-9461-094CC8E23BB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CDD2C-59CC-4D5A-9461-094CC8E23BB4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F82D8-DAEF-41F7-93EF-5391D0482013}" type="datetimeFigureOut">
              <a:rPr lang="pl-PL" smtClean="0"/>
              <a:pPr/>
              <a:t>20.04.2016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93AC6-5D1E-42EC-AEAB-167D47CF4F4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Muzyk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ziły\Desktop\368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4736325"/>
            <a:ext cx="2357423" cy="212167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098" name="Picture 2" descr="C:\Users\User\Desktop\cooltext17830828392307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2984"/>
            <a:ext cx="9144000" cy="3714776"/>
          </a:xfrm>
          <a:prstGeom prst="rect">
            <a:avLst/>
          </a:prstGeom>
          <a:noFill/>
        </p:spPr>
      </p:pic>
      <p:pic>
        <p:nvPicPr>
          <p:cNvPr id="5" name="Muzy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-71441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cooltext17486352933758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6110502" cy="214314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857226" y="3071810"/>
            <a:ext cx="20717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Wykonawcy: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Jakub </a:t>
            </a:r>
            <a:r>
              <a:rPr lang="pl-PL" dirty="0" err="1" smtClean="0">
                <a:solidFill>
                  <a:schemeClr val="bg1"/>
                </a:solidFill>
              </a:rPr>
              <a:t>Strumidło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Bartłomiej Kiecana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Krystian </a:t>
            </a:r>
            <a:r>
              <a:rPr lang="pl-PL" dirty="0" err="1" smtClean="0">
                <a:solidFill>
                  <a:schemeClr val="bg1"/>
                </a:solidFill>
              </a:rPr>
              <a:t>Pilipiec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err="1" smtClean="0">
                <a:solidFill>
                  <a:schemeClr val="bg1"/>
                </a:solidFill>
              </a:rPr>
              <a:t>Kl.V</a:t>
            </a:r>
            <a:endParaRPr lang="pl-PL" dirty="0" smtClean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857620" y="3143247"/>
            <a:ext cx="2786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Szkoła Podstawowa 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</a:rPr>
              <a:t>im. Żołnierzy Armii Kraków w Łosińcu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857224" y="507207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Kategoria: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Szkoły Podstawowe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ziły\Desktop\fot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7771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28596" y="4786322"/>
            <a:ext cx="3786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0000"/>
                </a:solidFill>
              </a:rPr>
              <a:t>Mapa pokazuje jak wielkie jest nasze nadleśnictwo</a:t>
            </a:r>
            <a:endParaRPr lang="pl-PL" sz="3600" b="1" dirty="0">
              <a:solidFill>
                <a:srgbClr val="FF0000"/>
              </a:solidFill>
            </a:endParaRPr>
          </a:p>
        </p:txBody>
      </p:sp>
      <p:sp>
        <p:nvSpPr>
          <p:cNvPr id="7" name="Strzałka w prawo 6"/>
          <p:cNvSpPr/>
          <p:nvPr/>
        </p:nvSpPr>
        <p:spPr>
          <a:xfrm>
            <a:off x="4643438" y="5429264"/>
            <a:ext cx="1428760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ole tekstowe 3"/>
          <p:cNvSpPr txBox="1"/>
          <p:nvPr/>
        </p:nvSpPr>
        <p:spPr>
          <a:xfrm>
            <a:off x="5429256" y="0"/>
            <a:ext cx="3714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bg1">
                    <a:lumMod val="95000"/>
                  </a:schemeClr>
                </a:solidFill>
              </a:rPr>
              <a:t>Ochrona zwierząt w naszym nadleśnictwie obejmuje zwierzęta takie jak:  wilki, łosie, bobry i bociany</a:t>
            </a:r>
            <a:r>
              <a:rPr lang="pl-PL" sz="28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pl-PL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Nowy folder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4714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C000"/>
                </a:solidFill>
              </a:rPr>
              <a:t>Na terenie nadleśnictwa Tomaszów Lubelski żyje wiele zwierząt np.: dziki, sarny, jelenie, lisy, zające i inne.</a:t>
            </a:r>
            <a:endParaRPr lang="pl-PL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Nowy folder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0"/>
            <a:ext cx="457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66FF33"/>
                </a:solidFill>
              </a:rPr>
              <a:t>Rezerwaty przyrody w naszym nadleśnictwie: Piekiełko, Łabunie, Las  Lipowy, Zarośle, Machnowska Góra, </a:t>
            </a:r>
            <a:r>
              <a:rPr lang="pl-PL" sz="4000" b="1" dirty="0" err="1" smtClean="0">
                <a:solidFill>
                  <a:srgbClr val="66FF33"/>
                </a:solidFill>
              </a:rPr>
              <a:t>Skrzypny</a:t>
            </a:r>
            <a:r>
              <a:rPr lang="pl-PL" sz="4000" b="1" dirty="0" smtClean="0">
                <a:solidFill>
                  <a:srgbClr val="66FF33"/>
                </a:solidFill>
              </a:rPr>
              <a:t> Ostrów, Księżostany, Przecinka, </a:t>
            </a:r>
            <a:r>
              <a:rPr lang="pl-PL" sz="4000" b="1" dirty="0" err="1" smtClean="0">
                <a:solidFill>
                  <a:srgbClr val="66FF33"/>
                </a:solidFill>
              </a:rPr>
              <a:t>Jalinka</a:t>
            </a:r>
            <a:r>
              <a:rPr lang="pl-PL" sz="4000" b="1" dirty="0" smtClean="0">
                <a:solidFill>
                  <a:srgbClr val="66FF33"/>
                </a:solidFill>
              </a:rPr>
              <a:t>…</a:t>
            </a:r>
          </a:p>
          <a:p>
            <a:endParaRPr lang="pl-PL" sz="36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owy folder (2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57158" y="928670"/>
            <a:ext cx="52149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rgbClr val="FFFF00"/>
                </a:solidFill>
              </a:rPr>
              <a:t>Na terenie rezerwatów oprócz popularnych sosen, świerków i jodeł rosną m.in. takie gatunki drzew jak: lipa, dąb, grab, olsza, jawor, jesion, wiąz, modrzew.</a:t>
            </a:r>
            <a:endParaRPr lang="pl-PL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0" y="4303455"/>
            <a:ext cx="75724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Rośliny  występujące w naszych rezerwatach to np.: ciemiężyca czarna, goryczka krzyżowa, miłek wiosenny, parzydło leśne, wawrzynek </a:t>
            </a:r>
            <a:r>
              <a:rPr lang="pl-PL" sz="3200" b="1" dirty="0" err="1" smtClean="0"/>
              <a:t>wilczełyko</a:t>
            </a:r>
            <a:r>
              <a:rPr lang="pl-PL" sz="3200" b="1" dirty="0" smtClean="0"/>
              <a:t>, marzanka wonna i inne.</a:t>
            </a:r>
            <a:endParaRPr lang="pl-PL" sz="3200" b="1" dirty="0"/>
          </a:p>
        </p:txBody>
      </p:sp>
    </p:spTree>
  </p:cSld>
  <p:clrMapOvr>
    <a:masterClrMapping/>
  </p:clrMapOvr>
  <p:transition spd="slow" advClick="0"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ZNK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571736" y="571480"/>
            <a:ext cx="5572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</a:rPr>
              <a:t>Dzięki szkółkom leśnym w naszym nadleśnictwie będzie dużo nowych drzew.</a:t>
            </a:r>
            <a:endParaRPr lang="pl-PL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ZNK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143372" y="4572008"/>
            <a:ext cx="45005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</a:rPr>
              <a:t>Takie paśniki dla zwierząt leśnych  możemy znaleźć w nadleśnictwie Tomaszów Lubelski.</a:t>
            </a:r>
            <a:endParaRPr lang="pl-PL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9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545</TotalTime>
  <Words>182</Words>
  <Application>Microsoft Office PowerPoint</Application>
  <PresentationFormat>Pokaz na ekranie (4:3)</PresentationFormat>
  <Paragraphs>18</Paragraphs>
  <Slides>10</Slides>
  <Notes>1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Nasze najbliższe lasy</dc:title>
  <dc:creator>User</dc:creator>
  <cp:lastModifiedBy>User</cp:lastModifiedBy>
  <cp:revision>78</cp:revision>
  <dcterms:created xsi:type="dcterms:W3CDTF">2016-03-05T15:25:25Z</dcterms:created>
  <dcterms:modified xsi:type="dcterms:W3CDTF">2016-04-20T19:42:39Z</dcterms:modified>
</cp:coreProperties>
</file>